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6370" autoAdjust="0"/>
  </p:normalViewPr>
  <p:slideViewPr>
    <p:cSldViewPr snapToGrid="0">
      <p:cViewPr>
        <p:scale>
          <a:sx n="75" d="100"/>
          <a:sy n="75" d="100"/>
        </p:scale>
        <p:origin x="979" y="-253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7E2F80E-7D12-4EC4-A686-0C3AA79C4A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21AD274-AD09-4AA0-BEAD-55290A874D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FBC5B-3D2E-4D80-B48B-840F19B5E90C}" type="datetime1">
              <a:rPr lang="de-CH" smtClean="0"/>
              <a:t>06.10.2019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4AB34E-7C96-4345-B9E5-1B77D52594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/>
              <a:t>Outdoorsolutions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299E9C0-F0D7-4A0B-AE56-1AD4EBEED6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6EA3D-B8A4-4175-BF73-75E42FF6DB9F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4729927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E0F56-F299-40E6-97D6-797BE47996F4}" type="datetime1">
              <a:rPr lang="de-CH" smtClean="0"/>
              <a:t>06.10.2019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CH"/>
              <a:t>Outdoorsolutions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56C28-2E1F-4B73-BA37-12FD37BF1F14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6266816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87E0F56-F299-40E6-97D6-797BE47996F4}" type="datetime1">
              <a:rPr lang="de-CH" smtClean="0"/>
              <a:t>06.10.2019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Outdoorsolutions</a:t>
            </a:r>
          </a:p>
        </p:txBody>
      </p:sp>
    </p:spTree>
    <p:extLst>
      <p:ext uri="{BB962C8B-B14F-4D97-AF65-F5344CB8AC3E}">
        <p14:creationId xmlns:p14="http://schemas.microsoft.com/office/powerpoint/2010/main" val="235160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045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201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00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27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22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16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95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238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02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843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9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E97D0-811E-4A39-9F86-26BE27F7A9DE}" type="datetimeFigureOut">
              <a:rPr lang="de-DE" smtClean="0"/>
              <a:t>06.10.2019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208E7-DD3E-4859-ABFD-F929ADB8311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30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63773D4E-FE03-46AA-B306-6A6B99520023}"/>
              </a:ext>
            </a:extLst>
          </p:cNvPr>
          <p:cNvSpPr txBox="1"/>
          <p:nvPr/>
        </p:nvSpPr>
        <p:spPr>
          <a:xfrm>
            <a:off x="161657" y="2824128"/>
            <a:ext cx="16424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Grundeinheit G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2 x 2 Blachen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3 x 2 = 6 Stück</a:t>
            </a:r>
            <a:br>
              <a:rPr lang="de-CH" sz="1000" dirty="0">
                <a:latin typeface="Century Gothic" panose="020B0502020202020204" pitchFamily="34" charset="0"/>
              </a:rPr>
            </a:br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r>
              <a:rPr lang="de-CH" sz="10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Fenstereinheit F1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3 Blachen + 1 Fenster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3 x 1 = 3 Stück </a:t>
            </a: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ADB94EC-7A7D-40E3-8EE2-A43751FBA38A}"/>
              </a:ext>
            </a:extLst>
          </p:cNvPr>
          <p:cNvSpPr txBox="1"/>
          <p:nvPr/>
        </p:nvSpPr>
        <p:spPr>
          <a:xfrm>
            <a:off x="137195" y="0"/>
            <a:ext cx="2130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>
                <a:latin typeface="Century Gothic" panose="020B0502020202020204" pitchFamily="34" charset="0"/>
              </a:rPr>
              <a:t>Sarasani</a:t>
            </a:r>
            <a:r>
              <a:rPr lang="de-CH" sz="2000" dirty="0">
                <a:latin typeface="Century Gothic" panose="020B0502020202020204" pitchFamily="34" charset="0"/>
              </a:rPr>
              <a:t> 39</a:t>
            </a:r>
          </a:p>
          <a:p>
            <a:r>
              <a:rPr lang="de-CH" sz="2000" dirty="0">
                <a:latin typeface="Century Gothic" panose="020B0502020202020204" pitchFamily="34" charset="0"/>
              </a:rPr>
              <a:t>Knüpfplan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2FC93E7C-4F52-448D-BB2C-0C7D4E58F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653499"/>
              </p:ext>
            </p:extLst>
          </p:nvPr>
        </p:nvGraphicFramePr>
        <p:xfrm>
          <a:off x="233539" y="3509534"/>
          <a:ext cx="57600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967254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074979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10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27722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0CB0B9D6-A183-4597-A0E6-24056A103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272485"/>
              </p:ext>
            </p:extLst>
          </p:nvPr>
        </p:nvGraphicFramePr>
        <p:xfrm>
          <a:off x="233539" y="4725871"/>
          <a:ext cx="576000" cy="5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359672544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89074979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10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27722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F347DFE0-FE23-4364-9813-5F7AF281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06373"/>
              </p:ext>
            </p:extLst>
          </p:nvPr>
        </p:nvGraphicFramePr>
        <p:xfrm>
          <a:off x="2342017" y="3484469"/>
          <a:ext cx="288000" cy="863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89074979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5102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127722"/>
                  </a:ext>
                </a:extLst>
              </a:tr>
              <a:tr h="287236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415769"/>
                  </a:ext>
                </a:extLst>
              </a:tr>
            </a:tbl>
          </a:graphicData>
        </a:graphic>
      </p:graphicFrame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9FE67B5F-ABFB-4783-9A0D-61FADFD46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96105"/>
              </p:ext>
            </p:extLst>
          </p:nvPr>
        </p:nvGraphicFramePr>
        <p:xfrm>
          <a:off x="5038632" y="546013"/>
          <a:ext cx="2880000" cy="28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295442602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74693166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146556028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97113623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54371127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60865344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1261542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377749303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90604026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434599874"/>
                    </a:ext>
                  </a:extLst>
                </a:gridCol>
              </a:tblGrid>
              <a:tr h="288000">
                <a:tc rowSpan="2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17077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51409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24541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6569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261487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366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54524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1788865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13954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 sz="8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474852"/>
                  </a:ext>
                </a:extLst>
              </a:tr>
            </a:tbl>
          </a:graphicData>
        </a:graphic>
      </p:graphicFrame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62BF63EE-CB01-43F8-9B57-BAC5E9F019E6}"/>
              </a:ext>
            </a:extLst>
          </p:cNvPr>
          <p:cNvGrpSpPr/>
          <p:nvPr/>
        </p:nvGrpSpPr>
        <p:grpSpPr>
          <a:xfrm>
            <a:off x="4901795" y="1986013"/>
            <a:ext cx="1610420" cy="1588010"/>
            <a:chOff x="6656481" y="3415500"/>
            <a:chExt cx="1610420" cy="1588010"/>
          </a:xfrm>
        </p:grpSpPr>
        <p:sp>
          <p:nvSpPr>
            <p:cNvPr id="15" name="Rechteck 14">
              <a:extLst>
                <a:ext uri="{FF2B5EF4-FFF2-40B4-BE49-F238E27FC236}">
                  <a16:creationId xmlns:a16="http://schemas.microsoft.com/office/drawing/2014/main" id="{01A72CC3-4400-4B71-AD92-2D707E698139}"/>
                </a:ext>
              </a:extLst>
            </p:cNvPr>
            <p:cNvSpPr/>
            <p:nvPr/>
          </p:nvSpPr>
          <p:spPr>
            <a:xfrm>
              <a:off x="6656481" y="3558375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6" name="Rechteck 15">
              <a:extLst>
                <a:ext uri="{FF2B5EF4-FFF2-40B4-BE49-F238E27FC236}">
                  <a16:creationId xmlns:a16="http://schemas.microsoft.com/office/drawing/2014/main" id="{1C54F24A-721A-4978-869B-93B1F093EC81}"/>
                </a:ext>
              </a:extLst>
            </p:cNvPr>
            <p:cNvSpPr/>
            <p:nvPr/>
          </p:nvSpPr>
          <p:spPr>
            <a:xfrm>
              <a:off x="7102365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62B3DE22-D3AB-4863-A74F-6D7FF8971B2A}"/>
                </a:ext>
              </a:extLst>
            </p:cNvPr>
            <p:cNvSpPr/>
            <p:nvPr/>
          </p:nvSpPr>
          <p:spPr>
            <a:xfrm>
              <a:off x="7686273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F1</a:t>
              </a:r>
            </a:p>
          </p:txBody>
        </p:sp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BE1F8CA7-054C-423C-8DB8-704A1F19834E}"/>
                </a:ext>
              </a:extLst>
            </p:cNvPr>
            <p:cNvSpPr/>
            <p:nvPr/>
          </p:nvSpPr>
          <p:spPr>
            <a:xfrm>
              <a:off x="7106993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R</a:t>
              </a: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43A28DEB-9F66-48A3-BD82-A4CCA0EA122B}"/>
                </a:ext>
              </a:extLst>
            </p:cNvPr>
            <p:cNvSpPr/>
            <p:nvPr/>
          </p:nvSpPr>
          <p:spPr>
            <a:xfrm>
              <a:off x="7690901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A8A3CEDC-04CB-469A-9828-0817415488E3}"/>
                </a:ext>
              </a:extLst>
            </p:cNvPr>
            <p:cNvSpPr/>
            <p:nvPr/>
          </p:nvSpPr>
          <p:spPr>
            <a:xfrm rot="5400000">
              <a:off x="7533873" y="442751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34" name="Textfeld 33">
            <a:extLst>
              <a:ext uri="{FF2B5EF4-FFF2-40B4-BE49-F238E27FC236}">
                <a16:creationId xmlns:a16="http://schemas.microsoft.com/office/drawing/2014/main" id="{8167121B-9416-4ABB-97CC-8E07E0AB7337}"/>
              </a:ext>
            </a:extLst>
          </p:cNvPr>
          <p:cNvSpPr txBox="1"/>
          <p:nvPr/>
        </p:nvSpPr>
        <p:spPr>
          <a:xfrm>
            <a:off x="2270519" y="2817136"/>
            <a:ext cx="11827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Randeinheit R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1 Blache</a:t>
            </a:r>
          </a:p>
          <a:p>
            <a:r>
              <a:rPr lang="de-CH" sz="1000" dirty="0">
                <a:latin typeface="Century Gothic" panose="020B0502020202020204" pitchFamily="34" charset="0"/>
              </a:rPr>
              <a:t>3x 1 = 3 Stück</a:t>
            </a: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  <a:p>
            <a:endParaRPr lang="de-CH" sz="1000" dirty="0">
              <a:latin typeface="Century Gothic" panose="020B0502020202020204" pitchFamily="34" charset="0"/>
            </a:endParaRPr>
          </a:p>
        </p:txBody>
      </p:sp>
      <p:sp>
        <p:nvSpPr>
          <p:cNvPr id="35" name="Pfeil nach rechts 19">
            <a:extLst>
              <a:ext uri="{FF2B5EF4-FFF2-40B4-BE49-F238E27FC236}">
                <a16:creationId xmlns:a16="http://schemas.microsoft.com/office/drawing/2014/main" id="{83A8855F-162B-409D-A47B-3BFC38C69FFE}"/>
              </a:ext>
            </a:extLst>
          </p:cNvPr>
          <p:cNvSpPr/>
          <p:nvPr/>
        </p:nvSpPr>
        <p:spPr>
          <a:xfrm rot="10800000">
            <a:off x="416555" y="3578879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Pfeil nach rechts 19">
            <a:extLst>
              <a:ext uri="{FF2B5EF4-FFF2-40B4-BE49-F238E27FC236}">
                <a16:creationId xmlns:a16="http://schemas.microsoft.com/office/drawing/2014/main" id="{B2DCCFA2-53C8-45C1-BF8F-F96E4FB7CFE8}"/>
              </a:ext>
            </a:extLst>
          </p:cNvPr>
          <p:cNvSpPr/>
          <p:nvPr/>
        </p:nvSpPr>
        <p:spPr>
          <a:xfrm rot="10800000">
            <a:off x="416555" y="3871771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Pfeil nach rechts 19">
            <a:extLst>
              <a:ext uri="{FF2B5EF4-FFF2-40B4-BE49-F238E27FC236}">
                <a16:creationId xmlns:a16="http://schemas.microsoft.com/office/drawing/2014/main" id="{BF618E15-48B3-4D05-81E6-1D6D088D754D}"/>
              </a:ext>
            </a:extLst>
          </p:cNvPr>
          <p:cNvSpPr/>
          <p:nvPr/>
        </p:nvSpPr>
        <p:spPr>
          <a:xfrm rot="5400000" flipV="1">
            <a:off x="592763" y="3771759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Pfeil nach rechts 19">
            <a:extLst>
              <a:ext uri="{FF2B5EF4-FFF2-40B4-BE49-F238E27FC236}">
                <a16:creationId xmlns:a16="http://schemas.microsoft.com/office/drawing/2014/main" id="{81EE9A03-38E7-473D-A68C-9877C6DD45E8}"/>
              </a:ext>
            </a:extLst>
          </p:cNvPr>
          <p:cNvSpPr/>
          <p:nvPr/>
        </p:nvSpPr>
        <p:spPr>
          <a:xfrm rot="5400000" flipV="1">
            <a:off x="286462" y="3768871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1" name="Pfeil nach rechts 19">
            <a:extLst>
              <a:ext uri="{FF2B5EF4-FFF2-40B4-BE49-F238E27FC236}">
                <a16:creationId xmlns:a16="http://schemas.microsoft.com/office/drawing/2014/main" id="{D7798D41-9E47-4DDB-8F64-8023DDF11FFC}"/>
              </a:ext>
            </a:extLst>
          </p:cNvPr>
          <p:cNvSpPr/>
          <p:nvPr/>
        </p:nvSpPr>
        <p:spPr>
          <a:xfrm rot="10800000">
            <a:off x="406653" y="4804232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Pfeil nach rechts 19">
            <a:extLst>
              <a:ext uri="{FF2B5EF4-FFF2-40B4-BE49-F238E27FC236}">
                <a16:creationId xmlns:a16="http://schemas.microsoft.com/office/drawing/2014/main" id="{2826B106-6182-426C-B86B-C18934A146B9}"/>
              </a:ext>
            </a:extLst>
          </p:cNvPr>
          <p:cNvSpPr/>
          <p:nvPr/>
        </p:nvSpPr>
        <p:spPr>
          <a:xfrm rot="10800000">
            <a:off x="406653" y="5097124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Pfeil nach rechts 19">
            <a:extLst>
              <a:ext uri="{FF2B5EF4-FFF2-40B4-BE49-F238E27FC236}">
                <a16:creationId xmlns:a16="http://schemas.microsoft.com/office/drawing/2014/main" id="{1128B1AF-BFBA-4FB7-ABA6-29DDAAD7DC2D}"/>
              </a:ext>
            </a:extLst>
          </p:cNvPr>
          <p:cNvSpPr/>
          <p:nvPr/>
        </p:nvSpPr>
        <p:spPr>
          <a:xfrm rot="5400000" flipV="1">
            <a:off x="582861" y="4997112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Pfeil nach rechts 19">
            <a:extLst>
              <a:ext uri="{FF2B5EF4-FFF2-40B4-BE49-F238E27FC236}">
                <a16:creationId xmlns:a16="http://schemas.microsoft.com/office/drawing/2014/main" id="{671E478C-D426-4C55-905D-27D3512760FA}"/>
              </a:ext>
            </a:extLst>
          </p:cNvPr>
          <p:cNvSpPr/>
          <p:nvPr/>
        </p:nvSpPr>
        <p:spPr>
          <a:xfrm rot="5400000" flipV="1">
            <a:off x="276560" y="4994224"/>
            <a:ext cx="158750" cy="127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5" name="Textfeld 134">
            <a:extLst>
              <a:ext uri="{FF2B5EF4-FFF2-40B4-BE49-F238E27FC236}">
                <a16:creationId xmlns:a16="http://schemas.microsoft.com/office/drawing/2014/main" id="{D03BFCA9-AADB-4E2B-9681-B4D25FA497EF}"/>
              </a:ext>
            </a:extLst>
          </p:cNvPr>
          <p:cNvSpPr txBox="1"/>
          <p:nvPr/>
        </p:nvSpPr>
        <p:spPr>
          <a:xfrm>
            <a:off x="172414" y="5734732"/>
            <a:ext cx="5064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Zu beachten</a:t>
            </a:r>
          </a:p>
          <a:p>
            <a:pPr marL="171450" indent="-171450">
              <a:buFontTx/>
              <a:buChar char="-"/>
            </a:pPr>
            <a:r>
              <a:rPr lang="de-CH" sz="1000" dirty="0">
                <a:latin typeface="Century Gothic" panose="020B0502020202020204" pitchFamily="34" charset="0"/>
              </a:rPr>
              <a:t>Überall </a:t>
            </a:r>
            <a:r>
              <a:rPr lang="de-CH" sz="1000" dirty="0" err="1">
                <a:latin typeface="Century Gothic" panose="020B0502020202020204" pitchFamily="34" charset="0"/>
              </a:rPr>
              <a:t>Blachenschrauben</a:t>
            </a:r>
            <a:r>
              <a:rPr lang="de-CH" sz="1000" dirty="0">
                <a:latin typeface="Century Gothic" panose="020B0502020202020204" pitchFamily="34" charset="0"/>
              </a:rPr>
              <a:t> einsetzen, von Hand fest anziehen (51x)</a:t>
            </a:r>
          </a:p>
        </p:txBody>
      </p:sp>
      <p:sp>
        <p:nvSpPr>
          <p:cNvPr id="136" name="Textfeld 135">
            <a:extLst>
              <a:ext uri="{FF2B5EF4-FFF2-40B4-BE49-F238E27FC236}">
                <a16:creationId xmlns:a16="http://schemas.microsoft.com/office/drawing/2014/main" id="{199CF11A-7B32-4B41-AB47-C7EAFE8AEC1F}"/>
              </a:ext>
            </a:extLst>
          </p:cNvPr>
          <p:cNvSpPr txBox="1"/>
          <p:nvPr/>
        </p:nvSpPr>
        <p:spPr>
          <a:xfrm>
            <a:off x="116964" y="6645169"/>
            <a:ext cx="962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  <a:tab pos="4752975" algn="ctr"/>
                <a:tab pos="9415463" algn="r"/>
              </a:tabLst>
            </a:pPr>
            <a:r>
              <a:rPr lang="de-CH" sz="900" dirty="0" err="1">
                <a:latin typeface="Century Gothic" panose="020B0502020202020204" pitchFamily="34" charset="0"/>
              </a:rPr>
              <a:t>Outdoorsolutions</a:t>
            </a:r>
            <a:r>
              <a:rPr lang="de-CH" sz="900" dirty="0">
                <a:latin typeface="Century Gothic" panose="020B0502020202020204" pitchFamily="34" charset="0"/>
              </a:rPr>
              <a:t>	</a:t>
            </a:r>
            <a:r>
              <a:rPr lang="de-CH" sz="900" dirty="0" err="1">
                <a:latin typeface="Century Gothic" panose="020B0502020202020204" pitchFamily="34" charset="0"/>
              </a:rPr>
              <a:t>Sarasani</a:t>
            </a:r>
            <a:r>
              <a:rPr lang="de-CH" sz="900" dirty="0">
                <a:latin typeface="Century Gothic" panose="020B0502020202020204" pitchFamily="34" charset="0"/>
              </a:rPr>
              <a:t> 39	06.10.2019 / CB</a:t>
            </a: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D37A9826-F678-4945-8B06-8DC2A71D271E}"/>
              </a:ext>
            </a:extLst>
          </p:cNvPr>
          <p:cNvCxnSpPr/>
          <p:nvPr/>
        </p:nvCxnSpPr>
        <p:spPr>
          <a:xfrm>
            <a:off x="0" y="6645169"/>
            <a:ext cx="990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4" name="Gruppieren 273">
            <a:extLst>
              <a:ext uri="{FF2B5EF4-FFF2-40B4-BE49-F238E27FC236}">
                <a16:creationId xmlns:a16="http://schemas.microsoft.com/office/drawing/2014/main" id="{5DBF9F27-D399-4216-9F44-3FFC8636CC60}"/>
              </a:ext>
            </a:extLst>
          </p:cNvPr>
          <p:cNvGrpSpPr/>
          <p:nvPr/>
        </p:nvGrpSpPr>
        <p:grpSpPr>
          <a:xfrm rot="16200000">
            <a:off x="6483496" y="1982285"/>
            <a:ext cx="1610420" cy="1588010"/>
            <a:chOff x="6656481" y="3415500"/>
            <a:chExt cx="1610420" cy="1588010"/>
          </a:xfrm>
        </p:grpSpPr>
        <p:sp>
          <p:nvSpPr>
            <p:cNvPr id="275" name="Rechteck 274">
              <a:extLst>
                <a:ext uri="{FF2B5EF4-FFF2-40B4-BE49-F238E27FC236}">
                  <a16:creationId xmlns:a16="http://schemas.microsoft.com/office/drawing/2014/main" id="{C3058227-D748-4BF8-BF28-8A1880A49BD7}"/>
                </a:ext>
              </a:extLst>
            </p:cNvPr>
            <p:cNvSpPr/>
            <p:nvPr/>
          </p:nvSpPr>
          <p:spPr>
            <a:xfrm>
              <a:off x="6656481" y="3558375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76" name="Rechteck 275">
              <a:extLst>
                <a:ext uri="{FF2B5EF4-FFF2-40B4-BE49-F238E27FC236}">
                  <a16:creationId xmlns:a16="http://schemas.microsoft.com/office/drawing/2014/main" id="{9D135BB4-81C0-4633-A30F-2EF6EEDBBDBA}"/>
                </a:ext>
              </a:extLst>
            </p:cNvPr>
            <p:cNvSpPr/>
            <p:nvPr/>
          </p:nvSpPr>
          <p:spPr>
            <a:xfrm>
              <a:off x="7102365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277" name="Rechteck 276">
              <a:extLst>
                <a:ext uri="{FF2B5EF4-FFF2-40B4-BE49-F238E27FC236}">
                  <a16:creationId xmlns:a16="http://schemas.microsoft.com/office/drawing/2014/main" id="{17A33B28-7C66-4CA6-8B35-0EA7AE592CBF}"/>
                </a:ext>
              </a:extLst>
            </p:cNvPr>
            <p:cNvSpPr/>
            <p:nvPr/>
          </p:nvSpPr>
          <p:spPr>
            <a:xfrm>
              <a:off x="7686273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F1</a:t>
              </a:r>
            </a:p>
          </p:txBody>
        </p:sp>
        <p:sp>
          <p:nvSpPr>
            <p:cNvPr id="278" name="Rechteck 277">
              <a:extLst>
                <a:ext uri="{FF2B5EF4-FFF2-40B4-BE49-F238E27FC236}">
                  <a16:creationId xmlns:a16="http://schemas.microsoft.com/office/drawing/2014/main" id="{D7B31BA3-B5DA-4D5D-8438-910A92B106FE}"/>
                </a:ext>
              </a:extLst>
            </p:cNvPr>
            <p:cNvSpPr/>
            <p:nvPr/>
          </p:nvSpPr>
          <p:spPr>
            <a:xfrm>
              <a:off x="7106993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R</a:t>
              </a:r>
            </a:p>
          </p:txBody>
        </p:sp>
        <p:sp>
          <p:nvSpPr>
            <p:cNvPr id="279" name="Rechteck 278">
              <a:extLst>
                <a:ext uri="{FF2B5EF4-FFF2-40B4-BE49-F238E27FC236}">
                  <a16:creationId xmlns:a16="http://schemas.microsoft.com/office/drawing/2014/main" id="{D3A4B374-7ACB-40A1-ADBD-00BF58D51D6B}"/>
                </a:ext>
              </a:extLst>
            </p:cNvPr>
            <p:cNvSpPr/>
            <p:nvPr/>
          </p:nvSpPr>
          <p:spPr>
            <a:xfrm>
              <a:off x="7690901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280" name="Rechteck 279">
              <a:extLst>
                <a:ext uri="{FF2B5EF4-FFF2-40B4-BE49-F238E27FC236}">
                  <a16:creationId xmlns:a16="http://schemas.microsoft.com/office/drawing/2014/main" id="{FE704A84-2804-4906-B578-D5E833DCE085}"/>
                </a:ext>
              </a:extLst>
            </p:cNvPr>
            <p:cNvSpPr/>
            <p:nvPr/>
          </p:nvSpPr>
          <p:spPr>
            <a:xfrm rot="5400000">
              <a:off x="7533873" y="442751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8" name="Gruppieren 287">
            <a:extLst>
              <a:ext uri="{FF2B5EF4-FFF2-40B4-BE49-F238E27FC236}">
                <a16:creationId xmlns:a16="http://schemas.microsoft.com/office/drawing/2014/main" id="{9175B912-96D6-4A7F-BACD-D024F4C734F8}"/>
              </a:ext>
            </a:extLst>
          </p:cNvPr>
          <p:cNvGrpSpPr/>
          <p:nvPr/>
        </p:nvGrpSpPr>
        <p:grpSpPr>
          <a:xfrm rot="10800000">
            <a:off x="6457378" y="404498"/>
            <a:ext cx="1610420" cy="1588010"/>
            <a:chOff x="6656481" y="3415500"/>
            <a:chExt cx="1610420" cy="1588010"/>
          </a:xfrm>
        </p:grpSpPr>
        <p:sp>
          <p:nvSpPr>
            <p:cNvPr id="289" name="Rechteck 288">
              <a:extLst>
                <a:ext uri="{FF2B5EF4-FFF2-40B4-BE49-F238E27FC236}">
                  <a16:creationId xmlns:a16="http://schemas.microsoft.com/office/drawing/2014/main" id="{909F58BD-5660-4AD1-830F-9F94003408B0}"/>
                </a:ext>
              </a:extLst>
            </p:cNvPr>
            <p:cNvSpPr/>
            <p:nvPr/>
          </p:nvSpPr>
          <p:spPr>
            <a:xfrm>
              <a:off x="6656481" y="3558375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90" name="Rechteck 289">
              <a:extLst>
                <a:ext uri="{FF2B5EF4-FFF2-40B4-BE49-F238E27FC236}">
                  <a16:creationId xmlns:a16="http://schemas.microsoft.com/office/drawing/2014/main" id="{B2C61F2C-906E-4435-8902-5E89E00A50EF}"/>
                </a:ext>
              </a:extLst>
            </p:cNvPr>
            <p:cNvSpPr/>
            <p:nvPr/>
          </p:nvSpPr>
          <p:spPr>
            <a:xfrm>
              <a:off x="7102365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291" name="Rechteck 290">
              <a:extLst>
                <a:ext uri="{FF2B5EF4-FFF2-40B4-BE49-F238E27FC236}">
                  <a16:creationId xmlns:a16="http://schemas.microsoft.com/office/drawing/2014/main" id="{65815AA7-C124-4890-81C2-2986A6C0CE91}"/>
                </a:ext>
              </a:extLst>
            </p:cNvPr>
            <p:cNvSpPr/>
            <p:nvPr/>
          </p:nvSpPr>
          <p:spPr>
            <a:xfrm>
              <a:off x="7686273" y="3415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F1</a:t>
              </a:r>
            </a:p>
          </p:txBody>
        </p:sp>
        <p:sp>
          <p:nvSpPr>
            <p:cNvPr id="292" name="Rechteck 291">
              <a:extLst>
                <a:ext uri="{FF2B5EF4-FFF2-40B4-BE49-F238E27FC236}">
                  <a16:creationId xmlns:a16="http://schemas.microsoft.com/office/drawing/2014/main" id="{A3A7C150-517D-4806-BE41-44955DFC5C9D}"/>
                </a:ext>
              </a:extLst>
            </p:cNvPr>
            <p:cNvSpPr/>
            <p:nvPr/>
          </p:nvSpPr>
          <p:spPr>
            <a:xfrm>
              <a:off x="7106993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7030A0"/>
                  </a:solidFill>
                  <a:latin typeface="Century Gothic" panose="020B0502020202020204" pitchFamily="34" charset="0"/>
                </a:rPr>
                <a:t>R</a:t>
              </a:r>
            </a:p>
          </p:txBody>
        </p:sp>
        <p:sp>
          <p:nvSpPr>
            <p:cNvPr id="293" name="Rechteck 292">
              <a:extLst>
                <a:ext uri="{FF2B5EF4-FFF2-40B4-BE49-F238E27FC236}">
                  <a16:creationId xmlns:a16="http://schemas.microsoft.com/office/drawing/2014/main" id="{C36CB166-9DE2-44B3-9147-9367C56F3F14}"/>
                </a:ext>
              </a:extLst>
            </p:cNvPr>
            <p:cNvSpPr/>
            <p:nvPr/>
          </p:nvSpPr>
          <p:spPr>
            <a:xfrm>
              <a:off x="7690901" y="399150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4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G</a:t>
              </a:r>
            </a:p>
          </p:txBody>
        </p:sp>
        <p:sp>
          <p:nvSpPr>
            <p:cNvPr id="294" name="Rechteck 293">
              <a:extLst>
                <a:ext uri="{FF2B5EF4-FFF2-40B4-BE49-F238E27FC236}">
                  <a16:creationId xmlns:a16="http://schemas.microsoft.com/office/drawing/2014/main" id="{851496A3-D616-42C0-A368-987AD78E766A}"/>
                </a:ext>
              </a:extLst>
            </p:cNvPr>
            <p:cNvSpPr/>
            <p:nvPr/>
          </p:nvSpPr>
          <p:spPr>
            <a:xfrm rot="5400000">
              <a:off x="7533873" y="4427510"/>
              <a:ext cx="576000" cy="57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sz="2400" b="1" dirty="0">
                <a:solidFill>
                  <a:srgbClr val="7030A0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31" name="Rechteck 130">
            <a:extLst>
              <a:ext uri="{FF2B5EF4-FFF2-40B4-BE49-F238E27FC236}">
                <a16:creationId xmlns:a16="http://schemas.microsoft.com/office/drawing/2014/main" id="{301A27A6-D4B1-4C33-9540-0D2AFF84FD59}"/>
              </a:ext>
            </a:extLst>
          </p:cNvPr>
          <p:cNvSpPr/>
          <p:nvPr/>
        </p:nvSpPr>
        <p:spPr>
          <a:xfrm>
            <a:off x="6511377" y="1998664"/>
            <a:ext cx="1712409" cy="16299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8EB0C73C-4E38-4773-9F14-7FB9A6971818}"/>
              </a:ext>
            </a:extLst>
          </p:cNvPr>
          <p:cNvSpPr/>
          <p:nvPr/>
        </p:nvSpPr>
        <p:spPr>
          <a:xfrm>
            <a:off x="6461091" y="261764"/>
            <a:ext cx="1812980" cy="173953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3" name="Rechteck 132">
            <a:extLst>
              <a:ext uri="{FF2B5EF4-FFF2-40B4-BE49-F238E27FC236}">
                <a16:creationId xmlns:a16="http://schemas.microsoft.com/office/drawing/2014/main" id="{AE3D07F8-EFAC-451C-901B-5F11E549703F}"/>
              </a:ext>
            </a:extLst>
          </p:cNvPr>
          <p:cNvSpPr/>
          <p:nvPr/>
        </p:nvSpPr>
        <p:spPr>
          <a:xfrm>
            <a:off x="4723779" y="81008"/>
            <a:ext cx="1724159" cy="188005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id="{9FCA8F2D-1638-418A-A613-282BA55FCC2B}"/>
              </a:ext>
            </a:extLst>
          </p:cNvPr>
          <p:cNvSpPr/>
          <p:nvPr/>
        </p:nvSpPr>
        <p:spPr>
          <a:xfrm rot="16200000">
            <a:off x="5712048" y="1252667"/>
            <a:ext cx="1266727" cy="1160329"/>
          </a:xfrm>
          <a:prstGeom prst="arc">
            <a:avLst>
              <a:gd name="adj1" fmla="val 16030737"/>
              <a:gd name="adj2" fmla="val 0"/>
            </a:avLst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5715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86341DAB-3838-4377-8C2C-0276A51FB1BA}"/>
              </a:ext>
            </a:extLst>
          </p:cNvPr>
          <p:cNvGrpSpPr/>
          <p:nvPr/>
        </p:nvGrpSpPr>
        <p:grpSpPr>
          <a:xfrm>
            <a:off x="18577" y="8934"/>
            <a:ext cx="4072765" cy="2432315"/>
            <a:chOff x="8323720" y="437607"/>
            <a:chExt cx="4072765" cy="2432315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073F9072-0203-41FE-B4DB-1E9B595B2150}"/>
                </a:ext>
              </a:extLst>
            </p:cNvPr>
            <p:cNvSpPr txBox="1"/>
            <p:nvPr/>
          </p:nvSpPr>
          <p:spPr>
            <a:xfrm>
              <a:off x="8610469" y="483488"/>
              <a:ext cx="31694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000" dirty="0">
                  <a:latin typeface="Century Gothic" panose="020B0502020202020204" pitchFamily="34" charset="0"/>
                </a:rPr>
                <a:t>Detail </a:t>
              </a:r>
              <a:r>
                <a:rPr lang="de-CH" sz="2000" dirty="0" err="1">
                  <a:latin typeface="Century Gothic" panose="020B0502020202020204" pitchFamily="34" charset="0"/>
                </a:rPr>
                <a:t>Blachenschraube</a:t>
              </a:r>
              <a:endParaRPr lang="de-CH" sz="2000" dirty="0">
                <a:latin typeface="Century Gothic" panose="020B0502020202020204" pitchFamily="34" charset="0"/>
              </a:endParaRPr>
            </a:p>
          </p:txBody>
        </p: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4C5859CD-FF97-49F6-A8E0-956BAF41EE0E}"/>
                </a:ext>
              </a:extLst>
            </p:cNvPr>
            <p:cNvCxnSpPr/>
            <p:nvPr/>
          </p:nvCxnSpPr>
          <p:spPr>
            <a:xfrm>
              <a:off x="9227552" y="1994953"/>
              <a:ext cx="1235944" cy="2074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uppieren 7">
              <a:extLst>
                <a:ext uri="{FF2B5EF4-FFF2-40B4-BE49-F238E27FC236}">
                  <a16:creationId xmlns:a16="http://schemas.microsoft.com/office/drawing/2014/main" id="{2FA935C4-B956-421E-B169-F103624BB91B}"/>
                </a:ext>
              </a:extLst>
            </p:cNvPr>
            <p:cNvGrpSpPr/>
            <p:nvPr/>
          </p:nvGrpSpPr>
          <p:grpSpPr>
            <a:xfrm>
              <a:off x="9290560" y="1747397"/>
              <a:ext cx="159670" cy="438722"/>
              <a:chOff x="1687922" y="5347900"/>
              <a:chExt cx="159670" cy="438722"/>
            </a:xfrm>
          </p:grpSpPr>
          <p:cxnSp>
            <p:nvCxnSpPr>
              <p:cNvPr id="21" name="Gerader Verbinder 20">
                <a:extLst>
                  <a:ext uri="{FF2B5EF4-FFF2-40B4-BE49-F238E27FC236}">
                    <a16:creationId xmlns:a16="http://schemas.microsoft.com/office/drawing/2014/main" id="{3810F953-9C06-458A-8736-25FF414DBA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66469" y="5362189"/>
                <a:ext cx="1288" cy="424433"/>
              </a:xfrm>
              <a:prstGeom prst="line">
                <a:avLst/>
              </a:prstGeom>
              <a:ln w="44450">
                <a:solidFill>
                  <a:schemeClr val="tx1"/>
                </a:solidFill>
                <a:headEnd type="none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Rechteck 21">
                <a:extLst>
                  <a:ext uri="{FF2B5EF4-FFF2-40B4-BE49-F238E27FC236}">
                    <a16:creationId xmlns:a16="http://schemas.microsoft.com/office/drawing/2014/main" id="{04D71CF9-2CAE-4B0B-A877-87DD3E0506FF}"/>
                  </a:ext>
                </a:extLst>
              </p:cNvPr>
              <p:cNvSpPr/>
              <p:nvPr/>
            </p:nvSpPr>
            <p:spPr>
              <a:xfrm>
                <a:off x="1687922" y="5347900"/>
                <a:ext cx="159670" cy="10236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3" name="Rechteck 22">
                <a:extLst>
                  <a:ext uri="{FF2B5EF4-FFF2-40B4-BE49-F238E27FC236}">
                    <a16:creationId xmlns:a16="http://schemas.microsoft.com/office/drawing/2014/main" id="{D5F77114-71DB-43E9-BCC6-85E641A1970F}"/>
                  </a:ext>
                </a:extLst>
              </p:cNvPr>
              <p:cNvSpPr/>
              <p:nvPr/>
            </p:nvSpPr>
            <p:spPr>
              <a:xfrm>
                <a:off x="1687922" y="5616527"/>
                <a:ext cx="159670" cy="10236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82BECB70-0608-4881-867A-F1C6D3F08DFB}"/>
                </a:ext>
              </a:extLst>
            </p:cNvPr>
            <p:cNvSpPr txBox="1"/>
            <p:nvPr/>
          </p:nvSpPr>
          <p:spPr>
            <a:xfrm>
              <a:off x="11152823" y="837449"/>
              <a:ext cx="1141082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1200" b="1" dirty="0">
                  <a:solidFill>
                    <a:srgbClr val="FF0000"/>
                  </a:solidFill>
                </a:rPr>
                <a:t>Schraubenkopf</a:t>
              </a:r>
              <a:br>
                <a:rPr lang="de-CH" sz="1200" b="1" dirty="0">
                  <a:solidFill>
                    <a:srgbClr val="FF0000"/>
                  </a:solidFill>
                </a:rPr>
              </a:br>
              <a:r>
                <a:rPr lang="de-CH" sz="1200" b="1" dirty="0">
                  <a:solidFill>
                    <a:srgbClr val="FF0000"/>
                  </a:solidFill>
                </a:rPr>
                <a:t>M10x40</a:t>
              </a:r>
            </a:p>
            <a:p>
              <a:r>
                <a:rPr lang="de-CH" sz="1200" dirty="0"/>
                <a:t>U-Scheibe</a:t>
              </a:r>
            </a:p>
            <a:p>
              <a:endParaRPr lang="de-CH" sz="1200" dirty="0"/>
            </a:p>
            <a:p>
              <a:r>
                <a:rPr lang="de-CH" sz="1200" b="1" dirty="0">
                  <a:solidFill>
                    <a:schemeClr val="accent6">
                      <a:lumMod val="75000"/>
                    </a:schemeClr>
                  </a:solidFill>
                </a:rPr>
                <a:t>2x – 4x Blache</a:t>
              </a:r>
            </a:p>
            <a:p>
              <a:endParaRPr lang="de-CH" sz="1200" dirty="0"/>
            </a:p>
            <a:p>
              <a:endParaRPr lang="de-CH" sz="1200" dirty="0"/>
            </a:p>
            <a:p>
              <a:r>
                <a:rPr lang="de-CH" sz="1200" dirty="0"/>
                <a:t>U-Scheibe</a:t>
              </a:r>
            </a:p>
            <a:p>
              <a:r>
                <a:rPr lang="de-CH" sz="1200" b="1" dirty="0">
                  <a:solidFill>
                    <a:srgbClr val="FF0000"/>
                  </a:solidFill>
                </a:rPr>
                <a:t>Mutter</a:t>
              </a: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F56D1588-6FEF-43EC-A8E1-DC985542FAAE}"/>
                </a:ext>
              </a:extLst>
            </p:cNvPr>
            <p:cNvCxnSpPr/>
            <p:nvPr/>
          </p:nvCxnSpPr>
          <p:spPr>
            <a:xfrm flipV="1">
              <a:off x="9448941" y="1175685"/>
              <a:ext cx="1689027" cy="607886"/>
            </a:xfrm>
            <a:prstGeom prst="line">
              <a:avLst/>
            </a:prstGeom>
            <a:ln w="63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F66975DF-7941-4535-9EA7-A63BBE287B65}"/>
                </a:ext>
              </a:extLst>
            </p:cNvPr>
            <p:cNvCxnSpPr/>
            <p:nvPr/>
          </p:nvCxnSpPr>
          <p:spPr>
            <a:xfrm flipV="1">
              <a:off x="9448941" y="1368406"/>
              <a:ext cx="1703882" cy="471626"/>
            </a:xfrm>
            <a:prstGeom prst="line">
              <a:avLst/>
            </a:prstGeom>
            <a:ln w="63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720DB3C5-8589-43BA-903C-05C5A0CC044A}"/>
                </a:ext>
              </a:extLst>
            </p:cNvPr>
            <p:cNvCxnSpPr>
              <a:stCxn id="18" idx="1"/>
              <a:endCxn id="9" idx="1"/>
            </p:cNvCxnSpPr>
            <p:nvPr/>
          </p:nvCxnSpPr>
          <p:spPr>
            <a:xfrm flipV="1">
              <a:off x="10671043" y="1714612"/>
              <a:ext cx="481780" cy="226152"/>
            </a:xfrm>
            <a:prstGeom prst="line">
              <a:avLst/>
            </a:prstGeom>
            <a:ln w="63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BD712102-0D98-4D53-9D57-05F027D391E5}"/>
                </a:ext>
              </a:extLst>
            </p:cNvPr>
            <p:cNvCxnSpPr>
              <a:stCxn id="23" idx="0"/>
            </p:cNvCxnSpPr>
            <p:nvPr/>
          </p:nvCxnSpPr>
          <p:spPr>
            <a:xfrm>
              <a:off x="9370395" y="2016024"/>
              <a:ext cx="1782428" cy="269399"/>
            </a:xfrm>
            <a:prstGeom prst="line">
              <a:avLst/>
            </a:prstGeom>
            <a:ln w="63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>
              <a:extLst>
                <a:ext uri="{FF2B5EF4-FFF2-40B4-BE49-F238E27FC236}">
                  <a16:creationId xmlns:a16="http://schemas.microsoft.com/office/drawing/2014/main" id="{DE90DBF8-34D3-45B5-AF3D-A18ACB7E9055}"/>
                </a:ext>
              </a:extLst>
            </p:cNvPr>
            <p:cNvCxnSpPr>
              <a:stCxn id="23" idx="2"/>
            </p:cNvCxnSpPr>
            <p:nvPr/>
          </p:nvCxnSpPr>
          <p:spPr>
            <a:xfrm>
              <a:off x="9370395" y="2118389"/>
              <a:ext cx="1782956" cy="304309"/>
            </a:xfrm>
            <a:prstGeom prst="line">
              <a:avLst/>
            </a:prstGeom>
            <a:ln w="63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36D4CC03-FBFF-43B4-A97B-10AD4C25E334}"/>
                </a:ext>
              </a:extLst>
            </p:cNvPr>
            <p:cNvCxnSpPr/>
            <p:nvPr/>
          </p:nvCxnSpPr>
          <p:spPr>
            <a:xfrm>
              <a:off x="8752712" y="1951659"/>
              <a:ext cx="1235944" cy="2074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56F2060C-C096-4AC8-8F7C-E685BF74AAB5}"/>
                </a:ext>
              </a:extLst>
            </p:cNvPr>
            <p:cNvCxnSpPr/>
            <p:nvPr/>
          </p:nvCxnSpPr>
          <p:spPr>
            <a:xfrm>
              <a:off x="8915272" y="1911126"/>
              <a:ext cx="1235944" cy="2074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F091097F-2087-4433-9679-E85B828A6078}"/>
                </a:ext>
              </a:extLst>
            </p:cNvPr>
            <p:cNvCxnSpPr/>
            <p:nvPr/>
          </p:nvCxnSpPr>
          <p:spPr>
            <a:xfrm>
              <a:off x="8672588" y="1865312"/>
              <a:ext cx="1235944" cy="2074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headEnd type="non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Geschweifte Klammer rechts 17">
              <a:extLst>
                <a:ext uri="{FF2B5EF4-FFF2-40B4-BE49-F238E27FC236}">
                  <a16:creationId xmlns:a16="http://schemas.microsoft.com/office/drawing/2014/main" id="{5E6476DE-6FEC-48BC-87DA-2121116B08AD}"/>
                </a:ext>
              </a:extLst>
            </p:cNvPr>
            <p:cNvSpPr/>
            <p:nvPr/>
          </p:nvSpPr>
          <p:spPr>
            <a:xfrm>
              <a:off x="10390312" y="1838269"/>
              <a:ext cx="280731" cy="210069"/>
            </a:xfrm>
            <a:prstGeom prst="rightBrace">
              <a:avLst>
                <a:gd name="adj1" fmla="val 17655"/>
                <a:gd name="adj2" fmla="val 4879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FE62A17C-7B6B-45EE-825D-A846E825BEE7}"/>
                </a:ext>
              </a:extLst>
            </p:cNvPr>
            <p:cNvSpPr txBox="1"/>
            <p:nvPr/>
          </p:nvSpPr>
          <p:spPr>
            <a:xfrm>
              <a:off x="8541743" y="2235026"/>
              <a:ext cx="16515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Zelt Innenseite </a:t>
              </a:r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872AD1D1-30EE-4C67-A744-CEB523EB126B}"/>
                </a:ext>
              </a:extLst>
            </p:cNvPr>
            <p:cNvSpPr/>
            <p:nvPr/>
          </p:nvSpPr>
          <p:spPr>
            <a:xfrm>
              <a:off x="8323720" y="437607"/>
              <a:ext cx="4072765" cy="24323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 dirty="0"/>
            </a:p>
          </p:txBody>
        </p:sp>
      </p:grpSp>
      <p:sp>
        <p:nvSpPr>
          <p:cNvPr id="98" name="Textfeld 97">
            <a:extLst>
              <a:ext uri="{FF2B5EF4-FFF2-40B4-BE49-F238E27FC236}">
                <a16:creationId xmlns:a16="http://schemas.microsoft.com/office/drawing/2014/main" id="{2A0CA537-14D2-4FDA-8D9F-EDF9BFBE97EF}"/>
              </a:ext>
            </a:extLst>
          </p:cNvPr>
          <p:cNvSpPr txBox="1"/>
          <p:nvPr/>
        </p:nvSpPr>
        <p:spPr>
          <a:xfrm>
            <a:off x="322764" y="693437"/>
            <a:ext cx="137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Aussenseite </a:t>
            </a:r>
          </a:p>
        </p:txBody>
      </p:sp>
      <p:sp>
        <p:nvSpPr>
          <p:cNvPr id="177" name="Textfeld 176">
            <a:extLst>
              <a:ext uri="{FF2B5EF4-FFF2-40B4-BE49-F238E27FC236}">
                <a16:creationId xmlns:a16="http://schemas.microsoft.com/office/drawing/2014/main" id="{B90DB3D5-4C63-45C2-9DCB-41E412568D75}"/>
              </a:ext>
            </a:extLst>
          </p:cNvPr>
          <p:cNvSpPr txBox="1"/>
          <p:nvPr/>
        </p:nvSpPr>
        <p:spPr>
          <a:xfrm>
            <a:off x="6106524" y="2487131"/>
            <a:ext cx="2610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000" dirty="0">
                <a:latin typeface="Century Gothic" panose="020B0502020202020204" pitchFamily="34" charset="0"/>
              </a:rPr>
              <a:t>Detail Parallelbund </a:t>
            </a:r>
          </a:p>
        </p:txBody>
      </p:sp>
      <p:sp>
        <p:nvSpPr>
          <p:cNvPr id="191" name="Rechteck 190">
            <a:extLst>
              <a:ext uri="{FF2B5EF4-FFF2-40B4-BE49-F238E27FC236}">
                <a16:creationId xmlns:a16="http://schemas.microsoft.com/office/drawing/2014/main" id="{17A2A7CA-47CB-4ED4-93DF-C3E8B8A1240A}"/>
              </a:ext>
            </a:extLst>
          </p:cNvPr>
          <p:cNvSpPr/>
          <p:nvPr/>
        </p:nvSpPr>
        <p:spPr>
          <a:xfrm>
            <a:off x="5819775" y="2441251"/>
            <a:ext cx="4072765" cy="22708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197" name="Grafik 196">
            <a:extLst>
              <a:ext uri="{FF2B5EF4-FFF2-40B4-BE49-F238E27FC236}">
                <a16:creationId xmlns:a16="http://schemas.microsoft.com/office/drawing/2014/main" id="{9632B3C2-188B-4846-BC17-9850591E01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997" t="13363" r="1783" b="32633"/>
          <a:stretch/>
        </p:blipFill>
        <p:spPr>
          <a:xfrm>
            <a:off x="7013767" y="2870284"/>
            <a:ext cx="2209646" cy="1333465"/>
          </a:xfrm>
          <a:prstGeom prst="rect">
            <a:avLst/>
          </a:prstGeom>
        </p:spPr>
      </p:pic>
      <p:grpSp>
        <p:nvGrpSpPr>
          <p:cNvPr id="198" name="Gruppieren 197">
            <a:extLst>
              <a:ext uri="{FF2B5EF4-FFF2-40B4-BE49-F238E27FC236}">
                <a16:creationId xmlns:a16="http://schemas.microsoft.com/office/drawing/2014/main" id="{FC989204-80E4-4D3C-9B9C-373D3179FB6E}"/>
              </a:ext>
            </a:extLst>
          </p:cNvPr>
          <p:cNvGrpSpPr/>
          <p:nvPr/>
        </p:nvGrpSpPr>
        <p:grpSpPr>
          <a:xfrm rot="725788" flipH="1">
            <a:off x="7514815" y="4250349"/>
            <a:ext cx="193841" cy="345995"/>
            <a:chOff x="3121924" y="2939932"/>
            <a:chExt cx="96956" cy="128587"/>
          </a:xfrm>
        </p:grpSpPr>
        <p:sp>
          <p:nvSpPr>
            <p:cNvPr id="199" name="Abgerundetes Rechteck 50">
              <a:extLst>
                <a:ext uri="{FF2B5EF4-FFF2-40B4-BE49-F238E27FC236}">
                  <a16:creationId xmlns:a16="http://schemas.microsoft.com/office/drawing/2014/main" id="{7325E33E-4B9A-4FAB-B8B6-BBB1092747E7}"/>
                </a:ext>
              </a:extLst>
            </p:cNvPr>
            <p:cNvSpPr/>
            <p:nvPr/>
          </p:nvSpPr>
          <p:spPr>
            <a:xfrm rot="16836570">
              <a:off x="3115210" y="2964850"/>
              <a:ext cx="128587" cy="78752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Abgerundetes Rechteck 51">
              <a:extLst>
                <a:ext uri="{FF2B5EF4-FFF2-40B4-BE49-F238E27FC236}">
                  <a16:creationId xmlns:a16="http://schemas.microsoft.com/office/drawing/2014/main" id="{D6178936-E9AB-45E9-B787-A03506A57506}"/>
                </a:ext>
              </a:extLst>
            </p:cNvPr>
            <p:cNvSpPr/>
            <p:nvPr/>
          </p:nvSpPr>
          <p:spPr>
            <a:xfrm rot="16905831">
              <a:off x="3103924" y="2981385"/>
              <a:ext cx="72000" cy="36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01" name="Gruppieren 200">
            <a:extLst>
              <a:ext uri="{FF2B5EF4-FFF2-40B4-BE49-F238E27FC236}">
                <a16:creationId xmlns:a16="http://schemas.microsoft.com/office/drawing/2014/main" id="{F3C849F4-7DCF-4B91-BE6A-CD195E7C07B4}"/>
              </a:ext>
            </a:extLst>
          </p:cNvPr>
          <p:cNvGrpSpPr/>
          <p:nvPr/>
        </p:nvGrpSpPr>
        <p:grpSpPr>
          <a:xfrm rot="725788" flipH="1">
            <a:off x="8491012" y="4253527"/>
            <a:ext cx="193841" cy="345995"/>
            <a:chOff x="3121924" y="2939932"/>
            <a:chExt cx="96956" cy="128587"/>
          </a:xfrm>
        </p:grpSpPr>
        <p:sp>
          <p:nvSpPr>
            <p:cNvPr id="202" name="Abgerundetes Rechteck 50">
              <a:extLst>
                <a:ext uri="{FF2B5EF4-FFF2-40B4-BE49-F238E27FC236}">
                  <a16:creationId xmlns:a16="http://schemas.microsoft.com/office/drawing/2014/main" id="{9D6BECB1-234A-480C-AEF0-6349C23C43BE}"/>
                </a:ext>
              </a:extLst>
            </p:cNvPr>
            <p:cNvSpPr/>
            <p:nvPr/>
          </p:nvSpPr>
          <p:spPr>
            <a:xfrm rot="16836570">
              <a:off x="3115210" y="2964850"/>
              <a:ext cx="128587" cy="78752"/>
            </a:xfrm>
            <a:prstGeom prst="roundRect">
              <a:avLst>
                <a:gd name="adj" fmla="val 50000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Abgerundetes Rechteck 51">
              <a:extLst>
                <a:ext uri="{FF2B5EF4-FFF2-40B4-BE49-F238E27FC236}">
                  <a16:creationId xmlns:a16="http://schemas.microsoft.com/office/drawing/2014/main" id="{64E28B4E-3EC5-42CA-A28C-CB6A3FEAC6AB}"/>
                </a:ext>
              </a:extLst>
            </p:cNvPr>
            <p:cNvSpPr/>
            <p:nvPr/>
          </p:nvSpPr>
          <p:spPr>
            <a:xfrm rot="16905831">
              <a:off x="3103924" y="2981385"/>
              <a:ext cx="72000" cy="360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09" name="Freihandform: Form 208">
            <a:extLst>
              <a:ext uri="{FF2B5EF4-FFF2-40B4-BE49-F238E27FC236}">
                <a16:creationId xmlns:a16="http://schemas.microsoft.com/office/drawing/2014/main" id="{4DEA4B5F-93F6-4C43-8A48-5DCFAB4E0520}"/>
              </a:ext>
            </a:extLst>
          </p:cNvPr>
          <p:cNvSpPr/>
          <p:nvPr/>
        </p:nvSpPr>
        <p:spPr>
          <a:xfrm>
            <a:off x="7517059" y="4029416"/>
            <a:ext cx="208299" cy="285750"/>
          </a:xfrm>
          <a:custGeom>
            <a:avLst/>
            <a:gdLst>
              <a:gd name="connsiteX0" fmla="*/ 0 w 208299"/>
              <a:gd name="connsiteY0" fmla="*/ 0 h 285750"/>
              <a:gd name="connsiteX1" fmla="*/ 66675 w 208299"/>
              <a:gd name="connsiteY1" fmla="*/ 4762 h 285750"/>
              <a:gd name="connsiteX2" fmla="*/ 207169 w 208299"/>
              <a:gd name="connsiteY2" fmla="*/ 7144 h 285750"/>
              <a:gd name="connsiteX3" fmla="*/ 204788 w 208299"/>
              <a:gd name="connsiteY3" fmla="*/ 16669 h 285750"/>
              <a:gd name="connsiteX4" fmla="*/ 195263 w 208299"/>
              <a:gd name="connsiteY4" fmla="*/ 26194 h 285750"/>
              <a:gd name="connsiteX5" fmla="*/ 135731 w 208299"/>
              <a:gd name="connsiteY5" fmla="*/ 21431 h 285750"/>
              <a:gd name="connsiteX6" fmla="*/ 69056 w 208299"/>
              <a:gd name="connsiteY6" fmla="*/ 19050 h 285750"/>
              <a:gd name="connsiteX7" fmla="*/ 14288 w 208299"/>
              <a:gd name="connsiteY7" fmla="*/ 21431 h 285750"/>
              <a:gd name="connsiteX8" fmla="*/ 16669 w 208299"/>
              <a:gd name="connsiteY8" fmla="*/ 35719 h 285750"/>
              <a:gd name="connsiteX9" fmla="*/ 30956 w 208299"/>
              <a:gd name="connsiteY9" fmla="*/ 40481 h 285750"/>
              <a:gd name="connsiteX10" fmla="*/ 169069 w 208299"/>
              <a:gd name="connsiteY10" fmla="*/ 38100 h 285750"/>
              <a:gd name="connsiteX11" fmla="*/ 188119 w 208299"/>
              <a:gd name="connsiteY11" fmla="*/ 40481 h 285750"/>
              <a:gd name="connsiteX12" fmla="*/ 173831 w 208299"/>
              <a:gd name="connsiteY12" fmla="*/ 50006 h 285750"/>
              <a:gd name="connsiteX13" fmla="*/ 166688 w 208299"/>
              <a:gd name="connsiteY13" fmla="*/ 54769 h 285750"/>
              <a:gd name="connsiteX14" fmla="*/ 152400 w 208299"/>
              <a:gd name="connsiteY14" fmla="*/ 52387 h 285750"/>
              <a:gd name="connsiteX15" fmla="*/ 142875 w 208299"/>
              <a:gd name="connsiteY15" fmla="*/ 47625 h 285750"/>
              <a:gd name="connsiteX16" fmla="*/ 90488 w 208299"/>
              <a:gd name="connsiteY16" fmla="*/ 45244 h 285750"/>
              <a:gd name="connsiteX17" fmla="*/ 52388 w 208299"/>
              <a:gd name="connsiteY17" fmla="*/ 50006 h 285750"/>
              <a:gd name="connsiteX18" fmla="*/ 54769 w 208299"/>
              <a:gd name="connsiteY18" fmla="*/ 59531 h 285750"/>
              <a:gd name="connsiteX19" fmla="*/ 61913 w 208299"/>
              <a:gd name="connsiteY19" fmla="*/ 61912 h 285750"/>
              <a:gd name="connsiteX20" fmla="*/ 69056 w 208299"/>
              <a:gd name="connsiteY20" fmla="*/ 66675 h 285750"/>
              <a:gd name="connsiteX21" fmla="*/ 157163 w 208299"/>
              <a:gd name="connsiteY21" fmla="*/ 61912 h 285750"/>
              <a:gd name="connsiteX22" fmla="*/ 164306 w 208299"/>
              <a:gd name="connsiteY22" fmla="*/ 59531 h 285750"/>
              <a:gd name="connsiteX23" fmla="*/ 164306 w 208299"/>
              <a:gd name="connsiteY23" fmla="*/ 73819 h 285750"/>
              <a:gd name="connsiteX24" fmla="*/ 130969 w 208299"/>
              <a:gd name="connsiteY24" fmla="*/ 69056 h 285750"/>
              <a:gd name="connsiteX25" fmla="*/ 97631 w 208299"/>
              <a:gd name="connsiteY25" fmla="*/ 64294 h 285750"/>
              <a:gd name="connsiteX26" fmla="*/ 69056 w 208299"/>
              <a:gd name="connsiteY26" fmla="*/ 66675 h 285750"/>
              <a:gd name="connsiteX27" fmla="*/ 73819 w 208299"/>
              <a:gd name="connsiteY27" fmla="*/ 78581 h 285750"/>
              <a:gd name="connsiteX28" fmla="*/ 90488 w 208299"/>
              <a:gd name="connsiteY28" fmla="*/ 88106 h 285750"/>
              <a:gd name="connsiteX29" fmla="*/ 147638 w 208299"/>
              <a:gd name="connsiteY29" fmla="*/ 76200 h 285750"/>
              <a:gd name="connsiteX30" fmla="*/ 150019 w 208299"/>
              <a:gd name="connsiteY30" fmla="*/ 38100 h 285750"/>
              <a:gd name="connsiteX31" fmla="*/ 157163 w 208299"/>
              <a:gd name="connsiteY31" fmla="*/ 33337 h 285750"/>
              <a:gd name="connsiteX32" fmla="*/ 169069 w 208299"/>
              <a:gd name="connsiteY32" fmla="*/ 28575 h 285750"/>
              <a:gd name="connsiteX33" fmla="*/ 180975 w 208299"/>
              <a:gd name="connsiteY33" fmla="*/ 26194 h 285750"/>
              <a:gd name="connsiteX34" fmla="*/ 190500 w 208299"/>
              <a:gd name="connsiteY34" fmla="*/ 23812 h 285750"/>
              <a:gd name="connsiteX35" fmla="*/ 130969 w 208299"/>
              <a:gd name="connsiteY35" fmla="*/ 16669 h 285750"/>
              <a:gd name="connsiteX36" fmla="*/ 114300 w 208299"/>
              <a:gd name="connsiteY36" fmla="*/ 11906 h 285750"/>
              <a:gd name="connsiteX37" fmla="*/ 71438 w 208299"/>
              <a:gd name="connsiteY37" fmla="*/ 14287 h 285750"/>
              <a:gd name="connsiteX38" fmla="*/ 57150 w 208299"/>
              <a:gd name="connsiteY38" fmla="*/ 16669 h 285750"/>
              <a:gd name="connsiteX39" fmla="*/ 33338 w 208299"/>
              <a:gd name="connsiteY39" fmla="*/ 19050 h 285750"/>
              <a:gd name="connsiteX40" fmla="*/ 28575 w 208299"/>
              <a:gd name="connsiteY40" fmla="*/ 26194 h 285750"/>
              <a:gd name="connsiteX41" fmla="*/ 42863 w 208299"/>
              <a:gd name="connsiteY41" fmla="*/ 35719 h 285750"/>
              <a:gd name="connsiteX42" fmla="*/ 50006 w 208299"/>
              <a:gd name="connsiteY42" fmla="*/ 38100 h 285750"/>
              <a:gd name="connsiteX43" fmla="*/ 54769 w 208299"/>
              <a:gd name="connsiteY43" fmla="*/ 47625 h 285750"/>
              <a:gd name="connsiteX44" fmla="*/ 69056 w 208299"/>
              <a:gd name="connsiteY44" fmla="*/ 54769 h 285750"/>
              <a:gd name="connsiteX45" fmla="*/ 83344 w 208299"/>
              <a:gd name="connsiteY45" fmla="*/ 71437 h 285750"/>
              <a:gd name="connsiteX46" fmla="*/ 92869 w 208299"/>
              <a:gd name="connsiteY46" fmla="*/ 73819 h 285750"/>
              <a:gd name="connsiteX47" fmla="*/ 100013 w 208299"/>
              <a:gd name="connsiteY47" fmla="*/ 80962 h 285750"/>
              <a:gd name="connsiteX48" fmla="*/ 109538 w 208299"/>
              <a:gd name="connsiteY48" fmla="*/ 85725 h 285750"/>
              <a:gd name="connsiteX49" fmla="*/ 104775 w 208299"/>
              <a:gd name="connsiteY49" fmla="*/ 100012 h 285750"/>
              <a:gd name="connsiteX50" fmla="*/ 102394 w 208299"/>
              <a:gd name="connsiteY50" fmla="*/ 250031 h 285750"/>
              <a:gd name="connsiteX51" fmla="*/ 90488 w 208299"/>
              <a:gd name="connsiteY51" fmla="*/ 269081 h 285750"/>
              <a:gd name="connsiteX52" fmla="*/ 83344 w 208299"/>
              <a:gd name="connsiteY52" fmla="*/ 283369 h 285750"/>
              <a:gd name="connsiteX53" fmla="*/ 73819 w 208299"/>
              <a:gd name="connsiteY53" fmla="*/ 285750 h 285750"/>
              <a:gd name="connsiteX54" fmla="*/ 54769 w 208299"/>
              <a:gd name="connsiteY54" fmla="*/ 283369 h 285750"/>
              <a:gd name="connsiteX55" fmla="*/ 50006 w 208299"/>
              <a:gd name="connsiteY55" fmla="*/ 276225 h 285750"/>
              <a:gd name="connsiteX56" fmla="*/ 40481 w 208299"/>
              <a:gd name="connsiteY56" fmla="*/ 254794 h 285750"/>
              <a:gd name="connsiteX57" fmla="*/ 38100 w 208299"/>
              <a:gd name="connsiteY57" fmla="*/ 247650 h 285750"/>
              <a:gd name="connsiteX58" fmla="*/ 42863 w 208299"/>
              <a:gd name="connsiteY58" fmla="*/ 216694 h 285750"/>
              <a:gd name="connsiteX59" fmla="*/ 47625 w 208299"/>
              <a:gd name="connsiteY59" fmla="*/ 207169 h 285750"/>
              <a:gd name="connsiteX60" fmla="*/ 59531 w 208299"/>
              <a:gd name="connsiteY60" fmla="*/ 190500 h 285750"/>
              <a:gd name="connsiteX61" fmla="*/ 76200 w 208299"/>
              <a:gd name="connsiteY61" fmla="*/ 180975 h 285750"/>
              <a:gd name="connsiteX62" fmla="*/ 83344 w 208299"/>
              <a:gd name="connsiteY62" fmla="*/ 178594 h 285750"/>
              <a:gd name="connsiteX63" fmla="*/ 92869 w 208299"/>
              <a:gd name="connsiteY63" fmla="*/ 173831 h 285750"/>
              <a:gd name="connsiteX64" fmla="*/ 97631 w 208299"/>
              <a:gd name="connsiteY64" fmla="*/ 16430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08299" h="285750">
                <a:moveTo>
                  <a:pt x="0" y="0"/>
                </a:moveTo>
                <a:cubicBezTo>
                  <a:pt x="22225" y="1587"/>
                  <a:pt x="44407" y="3994"/>
                  <a:pt x="66675" y="4762"/>
                </a:cubicBezTo>
                <a:cubicBezTo>
                  <a:pt x="113485" y="6376"/>
                  <a:pt x="160504" y="3121"/>
                  <a:pt x="207169" y="7144"/>
                </a:cubicBezTo>
                <a:cubicBezTo>
                  <a:pt x="210430" y="7425"/>
                  <a:pt x="205687" y="13522"/>
                  <a:pt x="204788" y="16669"/>
                </a:cubicBezTo>
                <a:cubicBezTo>
                  <a:pt x="202114" y="26025"/>
                  <a:pt x="204285" y="23186"/>
                  <a:pt x="195263" y="26194"/>
                </a:cubicBezTo>
                <a:cubicBezTo>
                  <a:pt x="167377" y="21545"/>
                  <a:pt x="181733" y="23388"/>
                  <a:pt x="135731" y="21431"/>
                </a:cubicBezTo>
                <a:lnTo>
                  <a:pt x="69056" y="19050"/>
                </a:lnTo>
                <a:cubicBezTo>
                  <a:pt x="50800" y="19844"/>
                  <a:pt x="31701" y="15890"/>
                  <a:pt x="14288" y="21431"/>
                </a:cubicBezTo>
                <a:cubicBezTo>
                  <a:pt x="9687" y="22895"/>
                  <a:pt x="13490" y="32085"/>
                  <a:pt x="16669" y="35719"/>
                </a:cubicBezTo>
                <a:cubicBezTo>
                  <a:pt x="19975" y="39497"/>
                  <a:pt x="30956" y="40481"/>
                  <a:pt x="30956" y="40481"/>
                </a:cubicBezTo>
                <a:lnTo>
                  <a:pt x="169069" y="38100"/>
                </a:lnTo>
                <a:cubicBezTo>
                  <a:pt x="175468" y="38100"/>
                  <a:pt x="185742" y="34539"/>
                  <a:pt x="188119" y="40481"/>
                </a:cubicBezTo>
                <a:cubicBezTo>
                  <a:pt x="190245" y="45796"/>
                  <a:pt x="178594" y="46831"/>
                  <a:pt x="173831" y="50006"/>
                </a:cubicBezTo>
                <a:lnTo>
                  <a:pt x="166688" y="54769"/>
                </a:lnTo>
                <a:cubicBezTo>
                  <a:pt x="161925" y="53975"/>
                  <a:pt x="157025" y="53774"/>
                  <a:pt x="152400" y="52387"/>
                </a:cubicBezTo>
                <a:cubicBezTo>
                  <a:pt x="149000" y="51367"/>
                  <a:pt x="146401" y="48032"/>
                  <a:pt x="142875" y="47625"/>
                </a:cubicBezTo>
                <a:cubicBezTo>
                  <a:pt x="125510" y="45622"/>
                  <a:pt x="107950" y="46038"/>
                  <a:pt x="90488" y="45244"/>
                </a:cubicBezTo>
                <a:cubicBezTo>
                  <a:pt x="77788" y="46831"/>
                  <a:pt x="64271" y="45253"/>
                  <a:pt x="52388" y="50006"/>
                </a:cubicBezTo>
                <a:cubicBezTo>
                  <a:pt x="49349" y="51221"/>
                  <a:pt x="52725" y="56975"/>
                  <a:pt x="54769" y="59531"/>
                </a:cubicBezTo>
                <a:cubicBezTo>
                  <a:pt x="56337" y="61491"/>
                  <a:pt x="59532" y="61118"/>
                  <a:pt x="61913" y="61912"/>
                </a:cubicBezTo>
                <a:cubicBezTo>
                  <a:pt x="64294" y="63500"/>
                  <a:pt x="66194" y="66675"/>
                  <a:pt x="69056" y="66675"/>
                </a:cubicBezTo>
                <a:cubicBezTo>
                  <a:pt x="98468" y="66675"/>
                  <a:pt x="157163" y="61912"/>
                  <a:pt x="157163" y="61912"/>
                </a:cubicBezTo>
                <a:cubicBezTo>
                  <a:pt x="159544" y="61118"/>
                  <a:pt x="162061" y="58408"/>
                  <a:pt x="164306" y="59531"/>
                </a:cubicBezTo>
                <a:cubicBezTo>
                  <a:pt x="169750" y="62253"/>
                  <a:pt x="165214" y="71097"/>
                  <a:pt x="164306" y="73819"/>
                </a:cubicBezTo>
                <a:cubicBezTo>
                  <a:pt x="153194" y="72231"/>
                  <a:pt x="142114" y="70393"/>
                  <a:pt x="130969" y="69056"/>
                </a:cubicBezTo>
                <a:cubicBezTo>
                  <a:pt x="98359" y="65143"/>
                  <a:pt x="114214" y="69821"/>
                  <a:pt x="97631" y="64294"/>
                </a:cubicBezTo>
                <a:cubicBezTo>
                  <a:pt x="88106" y="65088"/>
                  <a:pt x="77252" y="61757"/>
                  <a:pt x="69056" y="66675"/>
                </a:cubicBezTo>
                <a:cubicBezTo>
                  <a:pt x="65391" y="68874"/>
                  <a:pt x="71334" y="75103"/>
                  <a:pt x="73819" y="78581"/>
                </a:cubicBezTo>
                <a:cubicBezTo>
                  <a:pt x="75690" y="81200"/>
                  <a:pt x="88606" y="87165"/>
                  <a:pt x="90488" y="88106"/>
                </a:cubicBezTo>
                <a:cubicBezTo>
                  <a:pt x="147757" y="83127"/>
                  <a:pt x="139460" y="100728"/>
                  <a:pt x="147638" y="76200"/>
                </a:cubicBezTo>
                <a:cubicBezTo>
                  <a:pt x="148432" y="63500"/>
                  <a:pt x="147259" y="50522"/>
                  <a:pt x="150019" y="38100"/>
                </a:cubicBezTo>
                <a:cubicBezTo>
                  <a:pt x="150640" y="35306"/>
                  <a:pt x="154603" y="34617"/>
                  <a:pt x="157163" y="33337"/>
                </a:cubicBezTo>
                <a:cubicBezTo>
                  <a:pt x="160986" y="31425"/>
                  <a:pt x="164975" y="29803"/>
                  <a:pt x="169069" y="28575"/>
                </a:cubicBezTo>
                <a:cubicBezTo>
                  <a:pt x="172946" y="27412"/>
                  <a:pt x="177024" y="27072"/>
                  <a:pt x="180975" y="26194"/>
                </a:cubicBezTo>
                <a:cubicBezTo>
                  <a:pt x="184170" y="25484"/>
                  <a:pt x="187325" y="24606"/>
                  <a:pt x="190500" y="23812"/>
                </a:cubicBezTo>
                <a:cubicBezTo>
                  <a:pt x="167879" y="8734"/>
                  <a:pt x="191905" y="22973"/>
                  <a:pt x="130969" y="16669"/>
                </a:cubicBezTo>
                <a:cubicBezTo>
                  <a:pt x="125221" y="16074"/>
                  <a:pt x="119856" y="13494"/>
                  <a:pt x="114300" y="11906"/>
                </a:cubicBezTo>
                <a:cubicBezTo>
                  <a:pt x="100013" y="12700"/>
                  <a:pt x="85698" y="13099"/>
                  <a:pt x="71438" y="14287"/>
                </a:cubicBezTo>
                <a:cubicBezTo>
                  <a:pt x="66626" y="14688"/>
                  <a:pt x="61941" y="16070"/>
                  <a:pt x="57150" y="16669"/>
                </a:cubicBezTo>
                <a:cubicBezTo>
                  <a:pt x="49235" y="17659"/>
                  <a:pt x="41275" y="18256"/>
                  <a:pt x="33338" y="19050"/>
                </a:cubicBezTo>
                <a:cubicBezTo>
                  <a:pt x="31750" y="21431"/>
                  <a:pt x="28575" y="23332"/>
                  <a:pt x="28575" y="26194"/>
                </a:cubicBezTo>
                <a:cubicBezTo>
                  <a:pt x="28575" y="34564"/>
                  <a:pt x="38085" y="34354"/>
                  <a:pt x="42863" y="35719"/>
                </a:cubicBezTo>
                <a:cubicBezTo>
                  <a:pt x="45276" y="36409"/>
                  <a:pt x="47625" y="37306"/>
                  <a:pt x="50006" y="38100"/>
                </a:cubicBezTo>
                <a:cubicBezTo>
                  <a:pt x="51594" y="41275"/>
                  <a:pt x="52496" y="44898"/>
                  <a:pt x="54769" y="47625"/>
                </a:cubicBezTo>
                <a:cubicBezTo>
                  <a:pt x="58319" y="51884"/>
                  <a:pt x="64182" y="53144"/>
                  <a:pt x="69056" y="54769"/>
                </a:cubicBezTo>
                <a:cubicBezTo>
                  <a:pt x="71626" y="58195"/>
                  <a:pt x="78989" y="68949"/>
                  <a:pt x="83344" y="71437"/>
                </a:cubicBezTo>
                <a:cubicBezTo>
                  <a:pt x="86186" y="73061"/>
                  <a:pt x="89694" y="73025"/>
                  <a:pt x="92869" y="73819"/>
                </a:cubicBezTo>
                <a:cubicBezTo>
                  <a:pt x="95250" y="76200"/>
                  <a:pt x="97273" y="79005"/>
                  <a:pt x="100013" y="80962"/>
                </a:cubicBezTo>
                <a:cubicBezTo>
                  <a:pt x="102902" y="83025"/>
                  <a:pt x="108677" y="82281"/>
                  <a:pt x="109538" y="85725"/>
                </a:cubicBezTo>
                <a:cubicBezTo>
                  <a:pt x="110755" y="90595"/>
                  <a:pt x="104775" y="100012"/>
                  <a:pt x="104775" y="100012"/>
                </a:cubicBezTo>
                <a:cubicBezTo>
                  <a:pt x="103981" y="150018"/>
                  <a:pt x="104566" y="200066"/>
                  <a:pt x="102394" y="250031"/>
                </a:cubicBezTo>
                <a:cubicBezTo>
                  <a:pt x="101802" y="263650"/>
                  <a:pt x="98915" y="263463"/>
                  <a:pt x="90488" y="269081"/>
                </a:cubicBezTo>
                <a:cubicBezTo>
                  <a:pt x="89130" y="273155"/>
                  <a:pt x="87299" y="280732"/>
                  <a:pt x="83344" y="283369"/>
                </a:cubicBezTo>
                <a:cubicBezTo>
                  <a:pt x="80621" y="285184"/>
                  <a:pt x="76994" y="284956"/>
                  <a:pt x="73819" y="285750"/>
                </a:cubicBezTo>
                <a:cubicBezTo>
                  <a:pt x="67469" y="284956"/>
                  <a:pt x="60711" y="285746"/>
                  <a:pt x="54769" y="283369"/>
                </a:cubicBezTo>
                <a:cubicBezTo>
                  <a:pt x="52112" y="282306"/>
                  <a:pt x="51168" y="278840"/>
                  <a:pt x="50006" y="276225"/>
                </a:cubicBezTo>
                <a:cubicBezTo>
                  <a:pt x="38673" y="250724"/>
                  <a:pt x="51259" y="270958"/>
                  <a:pt x="40481" y="254794"/>
                </a:cubicBezTo>
                <a:cubicBezTo>
                  <a:pt x="39687" y="252413"/>
                  <a:pt x="37943" y="250155"/>
                  <a:pt x="38100" y="247650"/>
                </a:cubicBezTo>
                <a:cubicBezTo>
                  <a:pt x="38751" y="237230"/>
                  <a:pt x="40472" y="226857"/>
                  <a:pt x="42863" y="216694"/>
                </a:cubicBezTo>
                <a:cubicBezTo>
                  <a:pt x="43676" y="213239"/>
                  <a:pt x="45864" y="210251"/>
                  <a:pt x="47625" y="207169"/>
                </a:cubicBezTo>
                <a:cubicBezTo>
                  <a:pt x="49426" y="204017"/>
                  <a:pt x="57831" y="192200"/>
                  <a:pt x="59531" y="190500"/>
                </a:cubicBezTo>
                <a:cubicBezTo>
                  <a:pt x="62521" y="187509"/>
                  <a:pt x="72930" y="182376"/>
                  <a:pt x="76200" y="180975"/>
                </a:cubicBezTo>
                <a:cubicBezTo>
                  <a:pt x="78507" y="179986"/>
                  <a:pt x="81037" y="179583"/>
                  <a:pt x="83344" y="178594"/>
                </a:cubicBezTo>
                <a:cubicBezTo>
                  <a:pt x="86607" y="177196"/>
                  <a:pt x="89694" y="175419"/>
                  <a:pt x="92869" y="173831"/>
                </a:cubicBezTo>
                <a:cubicBezTo>
                  <a:pt x="98071" y="166027"/>
                  <a:pt x="97631" y="169549"/>
                  <a:pt x="97631" y="164306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0" name="Freihandform: Form 209">
            <a:extLst>
              <a:ext uri="{FF2B5EF4-FFF2-40B4-BE49-F238E27FC236}">
                <a16:creationId xmlns:a16="http://schemas.microsoft.com/office/drawing/2014/main" id="{60DA9DF9-C7F5-4487-B212-B3F39C0747A3}"/>
              </a:ext>
            </a:extLst>
          </p:cNvPr>
          <p:cNvSpPr/>
          <p:nvPr/>
        </p:nvSpPr>
        <p:spPr>
          <a:xfrm>
            <a:off x="7126534" y="4522333"/>
            <a:ext cx="450056" cy="169069"/>
          </a:xfrm>
          <a:custGeom>
            <a:avLst/>
            <a:gdLst>
              <a:gd name="connsiteX0" fmla="*/ 0 w 450056"/>
              <a:gd name="connsiteY0" fmla="*/ 169069 h 169069"/>
              <a:gd name="connsiteX1" fmla="*/ 2381 w 450056"/>
              <a:gd name="connsiteY1" fmla="*/ 130969 h 169069"/>
              <a:gd name="connsiteX2" fmla="*/ 7144 w 450056"/>
              <a:gd name="connsiteY2" fmla="*/ 114300 h 169069"/>
              <a:gd name="connsiteX3" fmla="*/ 14288 w 450056"/>
              <a:gd name="connsiteY3" fmla="*/ 111919 h 169069"/>
              <a:gd name="connsiteX4" fmla="*/ 19050 w 450056"/>
              <a:gd name="connsiteY4" fmla="*/ 104775 h 169069"/>
              <a:gd name="connsiteX5" fmla="*/ 28575 w 450056"/>
              <a:gd name="connsiteY5" fmla="*/ 102394 h 169069"/>
              <a:gd name="connsiteX6" fmla="*/ 47625 w 450056"/>
              <a:gd name="connsiteY6" fmla="*/ 97631 h 169069"/>
              <a:gd name="connsiteX7" fmla="*/ 116681 w 450056"/>
              <a:gd name="connsiteY7" fmla="*/ 100013 h 169069"/>
              <a:gd name="connsiteX8" fmla="*/ 135731 w 450056"/>
              <a:gd name="connsiteY8" fmla="*/ 107156 h 169069"/>
              <a:gd name="connsiteX9" fmla="*/ 159544 w 450056"/>
              <a:gd name="connsiteY9" fmla="*/ 111919 h 169069"/>
              <a:gd name="connsiteX10" fmla="*/ 180975 w 450056"/>
              <a:gd name="connsiteY10" fmla="*/ 116681 h 169069"/>
              <a:gd name="connsiteX11" fmla="*/ 195263 w 450056"/>
              <a:gd name="connsiteY11" fmla="*/ 123825 h 169069"/>
              <a:gd name="connsiteX12" fmla="*/ 202406 w 450056"/>
              <a:gd name="connsiteY12" fmla="*/ 126206 h 169069"/>
              <a:gd name="connsiteX13" fmla="*/ 209550 w 450056"/>
              <a:gd name="connsiteY13" fmla="*/ 130969 h 169069"/>
              <a:gd name="connsiteX14" fmla="*/ 216694 w 450056"/>
              <a:gd name="connsiteY14" fmla="*/ 133350 h 169069"/>
              <a:gd name="connsiteX15" fmla="*/ 226219 w 450056"/>
              <a:gd name="connsiteY15" fmla="*/ 138113 h 169069"/>
              <a:gd name="connsiteX16" fmla="*/ 242888 w 450056"/>
              <a:gd name="connsiteY16" fmla="*/ 147638 h 169069"/>
              <a:gd name="connsiteX17" fmla="*/ 250031 w 450056"/>
              <a:gd name="connsiteY17" fmla="*/ 145256 h 169069"/>
              <a:gd name="connsiteX18" fmla="*/ 254794 w 450056"/>
              <a:gd name="connsiteY18" fmla="*/ 130969 h 169069"/>
              <a:gd name="connsiteX19" fmla="*/ 259556 w 450056"/>
              <a:gd name="connsiteY19" fmla="*/ 121444 h 169069"/>
              <a:gd name="connsiteX20" fmla="*/ 261938 w 450056"/>
              <a:gd name="connsiteY20" fmla="*/ 80963 h 169069"/>
              <a:gd name="connsiteX21" fmla="*/ 266700 w 450056"/>
              <a:gd name="connsiteY21" fmla="*/ 59531 h 169069"/>
              <a:gd name="connsiteX22" fmla="*/ 278606 w 450056"/>
              <a:gd name="connsiteY22" fmla="*/ 38100 h 169069"/>
              <a:gd name="connsiteX23" fmla="*/ 292894 w 450056"/>
              <a:gd name="connsiteY23" fmla="*/ 30956 h 169069"/>
              <a:gd name="connsiteX24" fmla="*/ 300038 w 450056"/>
              <a:gd name="connsiteY24" fmla="*/ 26194 h 169069"/>
              <a:gd name="connsiteX25" fmla="*/ 309563 w 450056"/>
              <a:gd name="connsiteY25" fmla="*/ 21431 h 169069"/>
              <a:gd name="connsiteX26" fmla="*/ 316706 w 450056"/>
              <a:gd name="connsiteY26" fmla="*/ 14288 h 169069"/>
              <a:gd name="connsiteX27" fmla="*/ 335756 w 450056"/>
              <a:gd name="connsiteY27" fmla="*/ 9525 h 169069"/>
              <a:gd name="connsiteX28" fmla="*/ 354806 w 450056"/>
              <a:gd name="connsiteY28" fmla="*/ 11906 h 169069"/>
              <a:gd name="connsiteX29" fmla="*/ 359569 w 450056"/>
              <a:gd name="connsiteY29" fmla="*/ 21431 h 169069"/>
              <a:gd name="connsiteX30" fmla="*/ 361950 w 450056"/>
              <a:gd name="connsiteY30" fmla="*/ 28575 h 169069"/>
              <a:gd name="connsiteX31" fmla="*/ 364331 w 450056"/>
              <a:gd name="connsiteY31" fmla="*/ 38100 h 169069"/>
              <a:gd name="connsiteX32" fmla="*/ 383381 w 450056"/>
              <a:gd name="connsiteY32" fmla="*/ 59531 h 169069"/>
              <a:gd name="connsiteX33" fmla="*/ 404813 w 450056"/>
              <a:gd name="connsiteY33" fmla="*/ 71438 h 169069"/>
              <a:gd name="connsiteX34" fmla="*/ 411956 w 450056"/>
              <a:gd name="connsiteY34" fmla="*/ 73819 h 169069"/>
              <a:gd name="connsiteX35" fmla="*/ 445294 w 450056"/>
              <a:gd name="connsiteY35" fmla="*/ 64294 h 169069"/>
              <a:gd name="connsiteX36" fmla="*/ 450056 w 450056"/>
              <a:gd name="connsiteY36" fmla="*/ 52388 h 169069"/>
              <a:gd name="connsiteX37" fmla="*/ 447675 w 450056"/>
              <a:gd name="connsiteY37" fmla="*/ 16669 h 169069"/>
              <a:gd name="connsiteX38" fmla="*/ 438150 w 450056"/>
              <a:gd name="connsiteY38" fmla="*/ 9525 h 169069"/>
              <a:gd name="connsiteX39" fmla="*/ 421481 w 450056"/>
              <a:gd name="connsiteY39" fmla="*/ 0 h 169069"/>
              <a:gd name="connsiteX40" fmla="*/ 392906 w 450056"/>
              <a:gd name="connsiteY40" fmla="*/ 2381 h 169069"/>
              <a:gd name="connsiteX41" fmla="*/ 383381 w 450056"/>
              <a:gd name="connsiteY41" fmla="*/ 9525 h 169069"/>
              <a:gd name="connsiteX42" fmla="*/ 371475 w 450056"/>
              <a:gd name="connsiteY42" fmla="*/ 26194 h 169069"/>
              <a:gd name="connsiteX43" fmla="*/ 364331 w 450056"/>
              <a:gd name="connsiteY43" fmla="*/ 33338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50056" h="169069">
                <a:moveTo>
                  <a:pt x="0" y="169069"/>
                </a:moveTo>
                <a:cubicBezTo>
                  <a:pt x="794" y="156369"/>
                  <a:pt x="1115" y="143631"/>
                  <a:pt x="2381" y="130969"/>
                </a:cubicBezTo>
                <a:cubicBezTo>
                  <a:pt x="2388" y="130902"/>
                  <a:pt x="6017" y="115427"/>
                  <a:pt x="7144" y="114300"/>
                </a:cubicBezTo>
                <a:cubicBezTo>
                  <a:pt x="8919" y="112525"/>
                  <a:pt x="11907" y="112713"/>
                  <a:pt x="14288" y="111919"/>
                </a:cubicBezTo>
                <a:cubicBezTo>
                  <a:pt x="15875" y="109538"/>
                  <a:pt x="16669" y="106363"/>
                  <a:pt x="19050" y="104775"/>
                </a:cubicBezTo>
                <a:cubicBezTo>
                  <a:pt x="21773" y="102960"/>
                  <a:pt x="25428" y="103293"/>
                  <a:pt x="28575" y="102394"/>
                </a:cubicBezTo>
                <a:cubicBezTo>
                  <a:pt x="45666" y="97511"/>
                  <a:pt x="23410" y="102476"/>
                  <a:pt x="47625" y="97631"/>
                </a:cubicBezTo>
                <a:cubicBezTo>
                  <a:pt x="70644" y="98425"/>
                  <a:pt x="93688" y="98660"/>
                  <a:pt x="116681" y="100013"/>
                </a:cubicBezTo>
                <a:cubicBezTo>
                  <a:pt x="144494" y="101649"/>
                  <a:pt x="115958" y="101072"/>
                  <a:pt x="135731" y="107156"/>
                </a:cubicBezTo>
                <a:cubicBezTo>
                  <a:pt x="143468" y="109537"/>
                  <a:pt x="151606" y="110331"/>
                  <a:pt x="159544" y="111919"/>
                </a:cubicBezTo>
                <a:cubicBezTo>
                  <a:pt x="167723" y="113555"/>
                  <a:pt x="173132" y="114440"/>
                  <a:pt x="180975" y="116681"/>
                </a:cubicBezTo>
                <a:cubicBezTo>
                  <a:pt x="194938" y="120671"/>
                  <a:pt x="181352" y="116870"/>
                  <a:pt x="195263" y="123825"/>
                </a:cubicBezTo>
                <a:cubicBezTo>
                  <a:pt x="197508" y="124947"/>
                  <a:pt x="200025" y="125412"/>
                  <a:pt x="202406" y="126206"/>
                </a:cubicBezTo>
                <a:cubicBezTo>
                  <a:pt x="204787" y="127794"/>
                  <a:pt x="206990" y="129689"/>
                  <a:pt x="209550" y="130969"/>
                </a:cubicBezTo>
                <a:cubicBezTo>
                  <a:pt x="211795" y="132092"/>
                  <a:pt x="214387" y="132361"/>
                  <a:pt x="216694" y="133350"/>
                </a:cubicBezTo>
                <a:cubicBezTo>
                  <a:pt x="219957" y="134748"/>
                  <a:pt x="223137" y="136352"/>
                  <a:pt x="226219" y="138113"/>
                </a:cubicBezTo>
                <a:cubicBezTo>
                  <a:pt x="249780" y="151576"/>
                  <a:pt x="214104" y="133244"/>
                  <a:pt x="242888" y="147638"/>
                </a:cubicBezTo>
                <a:cubicBezTo>
                  <a:pt x="245269" y="146844"/>
                  <a:pt x="248572" y="147298"/>
                  <a:pt x="250031" y="145256"/>
                </a:cubicBezTo>
                <a:cubicBezTo>
                  <a:pt x="252949" y="141171"/>
                  <a:pt x="252549" y="135459"/>
                  <a:pt x="254794" y="130969"/>
                </a:cubicBezTo>
                <a:lnTo>
                  <a:pt x="259556" y="121444"/>
                </a:lnTo>
                <a:cubicBezTo>
                  <a:pt x="260350" y="107950"/>
                  <a:pt x="260714" y="94424"/>
                  <a:pt x="261938" y="80963"/>
                </a:cubicBezTo>
                <a:cubicBezTo>
                  <a:pt x="262234" y="77712"/>
                  <a:pt x="265542" y="63389"/>
                  <a:pt x="266700" y="59531"/>
                </a:cubicBezTo>
                <a:cubicBezTo>
                  <a:pt x="270687" y="46242"/>
                  <a:pt x="269149" y="45981"/>
                  <a:pt x="278606" y="38100"/>
                </a:cubicBezTo>
                <a:cubicBezTo>
                  <a:pt x="288836" y="29575"/>
                  <a:pt x="282160" y="36323"/>
                  <a:pt x="292894" y="30956"/>
                </a:cubicBezTo>
                <a:cubicBezTo>
                  <a:pt x="295454" y="29676"/>
                  <a:pt x="297553" y="27614"/>
                  <a:pt x="300038" y="26194"/>
                </a:cubicBezTo>
                <a:cubicBezTo>
                  <a:pt x="303120" y="24433"/>
                  <a:pt x="306674" y="23494"/>
                  <a:pt x="309563" y="21431"/>
                </a:cubicBezTo>
                <a:cubicBezTo>
                  <a:pt x="312303" y="19474"/>
                  <a:pt x="313641" y="15681"/>
                  <a:pt x="316706" y="14288"/>
                </a:cubicBezTo>
                <a:cubicBezTo>
                  <a:pt x="322665" y="11579"/>
                  <a:pt x="335756" y="9525"/>
                  <a:pt x="335756" y="9525"/>
                </a:cubicBezTo>
                <a:cubicBezTo>
                  <a:pt x="342106" y="10319"/>
                  <a:pt x="349082" y="9044"/>
                  <a:pt x="354806" y="11906"/>
                </a:cubicBezTo>
                <a:cubicBezTo>
                  <a:pt x="357981" y="13493"/>
                  <a:pt x="358171" y="18168"/>
                  <a:pt x="359569" y="21431"/>
                </a:cubicBezTo>
                <a:cubicBezTo>
                  <a:pt x="360558" y="23738"/>
                  <a:pt x="361260" y="26161"/>
                  <a:pt x="361950" y="28575"/>
                </a:cubicBezTo>
                <a:cubicBezTo>
                  <a:pt x="362849" y="31722"/>
                  <a:pt x="363042" y="35092"/>
                  <a:pt x="364331" y="38100"/>
                </a:cubicBezTo>
                <a:cubicBezTo>
                  <a:pt x="367518" y="45535"/>
                  <a:pt x="379571" y="55721"/>
                  <a:pt x="383381" y="59531"/>
                </a:cubicBezTo>
                <a:cubicBezTo>
                  <a:pt x="394075" y="70225"/>
                  <a:pt x="387330" y="65610"/>
                  <a:pt x="404813" y="71438"/>
                </a:cubicBezTo>
                <a:lnTo>
                  <a:pt x="411956" y="73819"/>
                </a:lnTo>
                <a:cubicBezTo>
                  <a:pt x="434613" y="71931"/>
                  <a:pt x="437855" y="79172"/>
                  <a:pt x="445294" y="64294"/>
                </a:cubicBezTo>
                <a:cubicBezTo>
                  <a:pt x="447206" y="60471"/>
                  <a:pt x="448469" y="56357"/>
                  <a:pt x="450056" y="52388"/>
                </a:cubicBezTo>
                <a:cubicBezTo>
                  <a:pt x="449262" y="40482"/>
                  <a:pt x="450869" y="28166"/>
                  <a:pt x="447675" y="16669"/>
                </a:cubicBezTo>
                <a:cubicBezTo>
                  <a:pt x="446613" y="12845"/>
                  <a:pt x="441163" y="12108"/>
                  <a:pt x="438150" y="9525"/>
                </a:cubicBezTo>
                <a:cubicBezTo>
                  <a:pt x="426467" y="-489"/>
                  <a:pt x="436435" y="3738"/>
                  <a:pt x="421481" y="0"/>
                </a:cubicBezTo>
                <a:cubicBezTo>
                  <a:pt x="411956" y="794"/>
                  <a:pt x="402179" y="63"/>
                  <a:pt x="392906" y="2381"/>
                </a:cubicBezTo>
                <a:cubicBezTo>
                  <a:pt x="389056" y="3344"/>
                  <a:pt x="386187" y="6719"/>
                  <a:pt x="383381" y="9525"/>
                </a:cubicBezTo>
                <a:cubicBezTo>
                  <a:pt x="380431" y="12475"/>
                  <a:pt x="374177" y="22141"/>
                  <a:pt x="371475" y="26194"/>
                </a:cubicBezTo>
                <a:cubicBezTo>
                  <a:pt x="368664" y="37441"/>
                  <a:pt x="372021" y="37182"/>
                  <a:pt x="364331" y="33338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1" name="Freihandform: Form 210">
            <a:extLst>
              <a:ext uri="{FF2B5EF4-FFF2-40B4-BE49-F238E27FC236}">
                <a16:creationId xmlns:a16="http://schemas.microsoft.com/office/drawing/2014/main" id="{C4F42A84-BFB6-4628-9FB1-85A0C93DBCAB}"/>
              </a:ext>
            </a:extLst>
          </p:cNvPr>
          <p:cNvSpPr/>
          <p:nvPr/>
        </p:nvSpPr>
        <p:spPr>
          <a:xfrm>
            <a:off x="8099406" y="4522747"/>
            <a:ext cx="450056" cy="169069"/>
          </a:xfrm>
          <a:custGeom>
            <a:avLst/>
            <a:gdLst>
              <a:gd name="connsiteX0" fmla="*/ 0 w 450056"/>
              <a:gd name="connsiteY0" fmla="*/ 169069 h 169069"/>
              <a:gd name="connsiteX1" fmla="*/ 2381 w 450056"/>
              <a:gd name="connsiteY1" fmla="*/ 130969 h 169069"/>
              <a:gd name="connsiteX2" fmla="*/ 7144 w 450056"/>
              <a:gd name="connsiteY2" fmla="*/ 114300 h 169069"/>
              <a:gd name="connsiteX3" fmla="*/ 14288 w 450056"/>
              <a:gd name="connsiteY3" fmla="*/ 111919 h 169069"/>
              <a:gd name="connsiteX4" fmla="*/ 19050 w 450056"/>
              <a:gd name="connsiteY4" fmla="*/ 104775 h 169069"/>
              <a:gd name="connsiteX5" fmla="*/ 28575 w 450056"/>
              <a:gd name="connsiteY5" fmla="*/ 102394 h 169069"/>
              <a:gd name="connsiteX6" fmla="*/ 47625 w 450056"/>
              <a:gd name="connsiteY6" fmla="*/ 97631 h 169069"/>
              <a:gd name="connsiteX7" fmla="*/ 116681 w 450056"/>
              <a:gd name="connsiteY7" fmla="*/ 100013 h 169069"/>
              <a:gd name="connsiteX8" fmla="*/ 135731 w 450056"/>
              <a:gd name="connsiteY8" fmla="*/ 107156 h 169069"/>
              <a:gd name="connsiteX9" fmla="*/ 159544 w 450056"/>
              <a:gd name="connsiteY9" fmla="*/ 111919 h 169069"/>
              <a:gd name="connsiteX10" fmla="*/ 180975 w 450056"/>
              <a:gd name="connsiteY10" fmla="*/ 116681 h 169069"/>
              <a:gd name="connsiteX11" fmla="*/ 195263 w 450056"/>
              <a:gd name="connsiteY11" fmla="*/ 123825 h 169069"/>
              <a:gd name="connsiteX12" fmla="*/ 202406 w 450056"/>
              <a:gd name="connsiteY12" fmla="*/ 126206 h 169069"/>
              <a:gd name="connsiteX13" fmla="*/ 209550 w 450056"/>
              <a:gd name="connsiteY13" fmla="*/ 130969 h 169069"/>
              <a:gd name="connsiteX14" fmla="*/ 216694 w 450056"/>
              <a:gd name="connsiteY14" fmla="*/ 133350 h 169069"/>
              <a:gd name="connsiteX15" fmla="*/ 226219 w 450056"/>
              <a:gd name="connsiteY15" fmla="*/ 138113 h 169069"/>
              <a:gd name="connsiteX16" fmla="*/ 242888 w 450056"/>
              <a:gd name="connsiteY16" fmla="*/ 147638 h 169069"/>
              <a:gd name="connsiteX17" fmla="*/ 250031 w 450056"/>
              <a:gd name="connsiteY17" fmla="*/ 145256 h 169069"/>
              <a:gd name="connsiteX18" fmla="*/ 254794 w 450056"/>
              <a:gd name="connsiteY18" fmla="*/ 130969 h 169069"/>
              <a:gd name="connsiteX19" fmla="*/ 259556 w 450056"/>
              <a:gd name="connsiteY19" fmla="*/ 121444 h 169069"/>
              <a:gd name="connsiteX20" fmla="*/ 261938 w 450056"/>
              <a:gd name="connsiteY20" fmla="*/ 80963 h 169069"/>
              <a:gd name="connsiteX21" fmla="*/ 266700 w 450056"/>
              <a:gd name="connsiteY21" fmla="*/ 59531 h 169069"/>
              <a:gd name="connsiteX22" fmla="*/ 278606 w 450056"/>
              <a:gd name="connsiteY22" fmla="*/ 38100 h 169069"/>
              <a:gd name="connsiteX23" fmla="*/ 292894 w 450056"/>
              <a:gd name="connsiteY23" fmla="*/ 30956 h 169069"/>
              <a:gd name="connsiteX24" fmla="*/ 300038 w 450056"/>
              <a:gd name="connsiteY24" fmla="*/ 26194 h 169069"/>
              <a:gd name="connsiteX25" fmla="*/ 309563 w 450056"/>
              <a:gd name="connsiteY25" fmla="*/ 21431 h 169069"/>
              <a:gd name="connsiteX26" fmla="*/ 316706 w 450056"/>
              <a:gd name="connsiteY26" fmla="*/ 14288 h 169069"/>
              <a:gd name="connsiteX27" fmla="*/ 335756 w 450056"/>
              <a:gd name="connsiteY27" fmla="*/ 9525 h 169069"/>
              <a:gd name="connsiteX28" fmla="*/ 354806 w 450056"/>
              <a:gd name="connsiteY28" fmla="*/ 11906 h 169069"/>
              <a:gd name="connsiteX29" fmla="*/ 359569 w 450056"/>
              <a:gd name="connsiteY29" fmla="*/ 21431 h 169069"/>
              <a:gd name="connsiteX30" fmla="*/ 361950 w 450056"/>
              <a:gd name="connsiteY30" fmla="*/ 28575 h 169069"/>
              <a:gd name="connsiteX31" fmla="*/ 364331 w 450056"/>
              <a:gd name="connsiteY31" fmla="*/ 38100 h 169069"/>
              <a:gd name="connsiteX32" fmla="*/ 383381 w 450056"/>
              <a:gd name="connsiteY32" fmla="*/ 59531 h 169069"/>
              <a:gd name="connsiteX33" fmla="*/ 404813 w 450056"/>
              <a:gd name="connsiteY33" fmla="*/ 71438 h 169069"/>
              <a:gd name="connsiteX34" fmla="*/ 411956 w 450056"/>
              <a:gd name="connsiteY34" fmla="*/ 73819 h 169069"/>
              <a:gd name="connsiteX35" fmla="*/ 445294 w 450056"/>
              <a:gd name="connsiteY35" fmla="*/ 64294 h 169069"/>
              <a:gd name="connsiteX36" fmla="*/ 450056 w 450056"/>
              <a:gd name="connsiteY36" fmla="*/ 52388 h 169069"/>
              <a:gd name="connsiteX37" fmla="*/ 447675 w 450056"/>
              <a:gd name="connsiteY37" fmla="*/ 16669 h 169069"/>
              <a:gd name="connsiteX38" fmla="*/ 438150 w 450056"/>
              <a:gd name="connsiteY38" fmla="*/ 9525 h 169069"/>
              <a:gd name="connsiteX39" fmla="*/ 421481 w 450056"/>
              <a:gd name="connsiteY39" fmla="*/ 0 h 169069"/>
              <a:gd name="connsiteX40" fmla="*/ 392906 w 450056"/>
              <a:gd name="connsiteY40" fmla="*/ 2381 h 169069"/>
              <a:gd name="connsiteX41" fmla="*/ 383381 w 450056"/>
              <a:gd name="connsiteY41" fmla="*/ 9525 h 169069"/>
              <a:gd name="connsiteX42" fmla="*/ 371475 w 450056"/>
              <a:gd name="connsiteY42" fmla="*/ 26194 h 169069"/>
              <a:gd name="connsiteX43" fmla="*/ 364331 w 450056"/>
              <a:gd name="connsiteY43" fmla="*/ 33338 h 16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50056" h="169069">
                <a:moveTo>
                  <a:pt x="0" y="169069"/>
                </a:moveTo>
                <a:cubicBezTo>
                  <a:pt x="794" y="156369"/>
                  <a:pt x="1115" y="143631"/>
                  <a:pt x="2381" y="130969"/>
                </a:cubicBezTo>
                <a:cubicBezTo>
                  <a:pt x="2388" y="130902"/>
                  <a:pt x="6017" y="115427"/>
                  <a:pt x="7144" y="114300"/>
                </a:cubicBezTo>
                <a:cubicBezTo>
                  <a:pt x="8919" y="112525"/>
                  <a:pt x="11907" y="112713"/>
                  <a:pt x="14288" y="111919"/>
                </a:cubicBezTo>
                <a:cubicBezTo>
                  <a:pt x="15875" y="109538"/>
                  <a:pt x="16669" y="106363"/>
                  <a:pt x="19050" y="104775"/>
                </a:cubicBezTo>
                <a:cubicBezTo>
                  <a:pt x="21773" y="102960"/>
                  <a:pt x="25428" y="103293"/>
                  <a:pt x="28575" y="102394"/>
                </a:cubicBezTo>
                <a:cubicBezTo>
                  <a:pt x="45666" y="97511"/>
                  <a:pt x="23410" y="102476"/>
                  <a:pt x="47625" y="97631"/>
                </a:cubicBezTo>
                <a:cubicBezTo>
                  <a:pt x="70644" y="98425"/>
                  <a:pt x="93688" y="98660"/>
                  <a:pt x="116681" y="100013"/>
                </a:cubicBezTo>
                <a:cubicBezTo>
                  <a:pt x="144494" y="101649"/>
                  <a:pt x="115958" y="101072"/>
                  <a:pt x="135731" y="107156"/>
                </a:cubicBezTo>
                <a:cubicBezTo>
                  <a:pt x="143468" y="109537"/>
                  <a:pt x="151606" y="110331"/>
                  <a:pt x="159544" y="111919"/>
                </a:cubicBezTo>
                <a:cubicBezTo>
                  <a:pt x="167723" y="113555"/>
                  <a:pt x="173132" y="114440"/>
                  <a:pt x="180975" y="116681"/>
                </a:cubicBezTo>
                <a:cubicBezTo>
                  <a:pt x="194938" y="120671"/>
                  <a:pt x="181352" y="116870"/>
                  <a:pt x="195263" y="123825"/>
                </a:cubicBezTo>
                <a:cubicBezTo>
                  <a:pt x="197508" y="124947"/>
                  <a:pt x="200025" y="125412"/>
                  <a:pt x="202406" y="126206"/>
                </a:cubicBezTo>
                <a:cubicBezTo>
                  <a:pt x="204787" y="127794"/>
                  <a:pt x="206990" y="129689"/>
                  <a:pt x="209550" y="130969"/>
                </a:cubicBezTo>
                <a:cubicBezTo>
                  <a:pt x="211795" y="132092"/>
                  <a:pt x="214387" y="132361"/>
                  <a:pt x="216694" y="133350"/>
                </a:cubicBezTo>
                <a:cubicBezTo>
                  <a:pt x="219957" y="134748"/>
                  <a:pt x="223137" y="136352"/>
                  <a:pt x="226219" y="138113"/>
                </a:cubicBezTo>
                <a:cubicBezTo>
                  <a:pt x="249780" y="151576"/>
                  <a:pt x="214104" y="133244"/>
                  <a:pt x="242888" y="147638"/>
                </a:cubicBezTo>
                <a:cubicBezTo>
                  <a:pt x="245269" y="146844"/>
                  <a:pt x="248572" y="147298"/>
                  <a:pt x="250031" y="145256"/>
                </a:cubicBezTo>
                <a:cubicBezTo>
                  <a:pt x="252949" y="141171"/>
                  <a:pt x="252549" y="135459"/>
                  <a:pt x="254794" y="130969"/>
                </a:cubicBezTo>
                <a:lnTo>
                  <a:pt x="259556" y="121444"/>
                </a:lnTo>
                <a:cubicBezTo>
                  <a:pt x="260350" y="107950"/>
                  <a:pt x="260714" y="94424"/>
                  <a:pt x="261938" y="80963"/>
                </a:cubicBezTo>
                <a:cubicBezTo>
                  <a:pt x="262234" y="77712"/>
                  <a:pt x="265542" y="63389"/>
                  <a:pt x="266700" y="59531"/>
                </a:cubicBezTo>
                <a:cubicBezTo>
                  <a:pt x="270687" y="46242"/>
                  <a:pt x="269149" y="45981"/>
                  <a:pt x="278606" y="38100"/>
                </a:cubicBezTo>
                <a:cubicBezTo>
                  <a:pt x="288836" y="29575"/>
                  <a:pt x="282160" y="36323"/>
                  <a:pt x="292894" y="30956"/>
                </a:cubicBezTo>
                <a:cubicBezTo>
                  <a:pt x="295454" y="29676"/>
                  <a:pt x="297553" y="27614"/>
                  <a:pt x="300038" y="26194"/>
                </a:cubicBezTo>
                <a:cubicBezTo>
                  <a:pt x="303120" y="24433"/>
                  <a:pt x="306674" y="23494"/>
                  <a:pt x="309563" y="21431"/>
                </a:cubicBezTo>
                <a:cubicBezTo>
                  <a:pt x="312303" y="19474"/>
                  <a:pt x="313641" y="15681"/>
                  <a:pt x="316706" y="14288"/>
                </a:cubicBezTo>
                <a:cubicBezTo>
                  <a:pt x="322665" y="11579"/>
                  <a:pt x="335756" y="9525"/>
                  <a:pt x="335756" y="9525"/>
                </a:cubicBezTo>
                <a:cubicBezTo>
                  <a:pt x="342106" y="10319"/>
                  <a:pt x="349082" y="9044"/>
                  <a:pt x="354806" y="11906"/>
                </a:cubicBezTo>
                <a:cubicBezTo>
                  <a:pt x="357981" y="13493"/>
                  <a:pt x="358171" y="18168"/>
                  <a:pt x="359569" y="21431"/>
                </a:cubicBezTo>
                <a:cubicBezTo>
                  <a:pt x="360558" y="23738"/>
                  <a:pt x="361260" y="26161"/>
                  <a:pt x="361950" y="28575"/>
                </a:cubicBezTo>
                <a:cubicBezTo>
                  <a:pt x="362849" y="31722"/>
                  <a:pt x="363042" y="35092"/>
                  <a:pt x="364331" y="38100"/>
                </a:cubicBezTo>
                <a:cubicBezTo>
                  <a:pt x="367518" y="45535"/>
                  <a:pt x="379571" y="55721"/>
                  <a:pt x="383381" y="59531"/>
                </a:cubicBezTo>
                <a:cubicBezTo>
                  <a:pt x="394075" y="70225"/>
                  <a:pt x="387330" y="65610"/>
                  <a:pt x="404813" y="71438"/>
                </a:cubicBezTo>
                <a:lnTo>
                  <a:pt x="411956" y="73819"/>
                </a:lnTo>
                <a:cubicBezTo>
                  <a:pt x="434613" y="71931"/>
                  <a:pt x="437855" y="79172"/>
                  <a:pt x="445294" y="64294"/>
                </a:cubicBezTo>
                <a:cubicBezTo>
                  <a:pt x="447206" y="60471"/>
                  <a:pt x="448469" y="56357"/>
                  <a:pt x="450056" y="52388"/>
                </a:cubicBezTo>
                <a:cubicBezTo>
                  <a:pt x="449262" y="40482"/>
                  <a:pt x="450869" y="28166"/>
                  <a:pt x="447675" y="16669"/>
                </a:cubicBezTo>
                <a:cubicBezTo>
                  <a:pt x="446613" y="12845"/>
                  <a:pt x="441163" y="12108"/>
                  <a:pt x="438150" y="9525"/>
                </a:cubicBezTo>
                <a:cubicBezTo>
                  <a:pt x="426467" y="-489"/>
                  <a:pt x="436435" y="3738"/>
                  <a:pt x="421481" y="0"/>
                </a:cubicBezTo>
                <a:cubicBezTo>
                  <a:pt x="411956" y="794"/>
                  <a:pt x="402179" y="63"/>
                  <a:pt x="392906" y="2381"/>
                </a:cubicBezTo>
                <a:cubicBezTo>
                  <a:pt x="389056" y="3344"/>
                  <a:pt x="386187" y="6719"/>
                  <a:pt x="383381" y="9525"/>
                </a:cubicBezTo>
                <a:cubicBezTo>
                  <a:pt x="380431" y="12475"/>
                  <a:pt x="374177" y="22141"/>
                  <a:pt x="371475" y="26194"/>
                </a:cubicBezTo>
                <a:cubicBezTo>
                  <a:pt x="368664" y="37441"/>
                  <a:pt x="372021" y="37182"/>
                  <a:pt x="364331" y="33338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5" name="Freihandform: Form 214">
            <a:extLst>
              <a:ext uri="{FF2B5EF4-FFF2-40B4-BE49-F238E27FC236}">
                <a16:creationId xmlns:a16="http://schemas.microsoft.com/office/drawing/2014/main" id="{E11C8243-9B19-4310-B9A4-A740D95209A7}"/>
              </a:ext>
            </a:extLst>
          </p:cNvPr>
          <p:cNvSpPr/>
          <p:nvPr/>
        </p:nvSpPr>
        <p:spPr>
          <a:xfrm>
            <a:off x="8485493" y="4048522"/>
            <a:ext cx="208299" cy="285750"/>
          </a:xfrm>
          <a:custGeom>
            <a:avLst/>
            <a:gdLst>
              <a:gd name="connsiteX0" fmla="*/ 0 w 208299"/>
              <a:gd name="connsiteY0" fmla="*/ 0 h 285750"/>
              <a:gd name="connsiteX1" fmla="*/ 66675 w 208299"/>
              <a:gd name="connsiteY1" fmla="*/ 4762 h 285750"/>
              <a:gd name="connsiteX2" fmla="*/ 207169 w 208299"/>
              <a:gd name="connsiteY2" fmla="*/ 7144 h 285750"/>
              <a:gd name="connsiteX3" fmla="*/ 204788 w 208299"/>
              <a:gd name="connsiteY3" fmla="*/ 16669 h 285750"/>
              <a:gd name="connsiteX4" fmla="*/ 195263 w 208299"/>
              <a:gd name="connsiteY4" fmla="*/ 26194 h 285750"/>
              <a:gd name="connsiteX5" fmla="*/ 135731 w 208299"/>
              <a:gd name="connsiteY5" fmla="*/ 21431 h 285750"/>
              <a:gd name="connsiteX6" fmla="*/ 69056 w 208299"/>
              <a:gd name="connsiteY6" fmla="*/ 19050 h 285750"/>
              <a:gd name="connsiteX7" fmla="*/ 14288 w 208299"/>
              <a:gd name="connsiteY7" fmla="*/ 21431 h 285750"/>
              <a:gd name="connsiteX8" fmla="*/ 16669 w 208299"/>
              <a:gd name="connsiteY8" fmla="*/ 35719 h 285750"/>
              <a:gd name="connsiteX9" fmla="*/ 30956 w 208299"/>
              <a:gd name="connsiteY9" fmla="*/ 40481 h 285750"/>
              <a:gd name="connsiteX10" fmla="*/ 169069 w 208299"/>
              <a:gd name="connsiteY10" fmla="*/ 38100 h 285750"/>
              <a:gd name="connsiteX11" fmla="*/ 188119 w 208299"/>
              <a:gd name="connsiteY11" fmla="*/ 40481 h 285750"/>
              <a:gd name="connsiteX12" fmla="*/ 173831 w 208299"/>
              <a:gd name="connsiteY12" fmla="*/ 50006 h 285750"/>
              <a:gd name="connsiteX13" fmla="*/ 166688 w 208299"/>
              <a:gd name="connsiteY13" fmla="*/ 54769 h 285750"/>
              <a:gd name="connsiteX14" fmla="*/ 152400 w 208299"/>
              <a:gd name="connsiteY14" fmla="*/ 52387 h 285750"/>
              <a:gd name="connsiteX15" fmla="*/ 142875 w 208299"/>
              <a:gd name="connsiteY15" fmla="*/ 47625 h 285750"/>
              <a:gd name="connsiteX16" fmla="*/ 90488 w 208299"/>
              <a:gd name="connsiteY16" fmla="*/ 45244 h 285750"/>
              <a:gd name="connsiteX17" fmla="*/ 52388 w 208299"/>
              <a:gd name="connsiteY17" fmla="*/ 50006 h 285750"/>
              <a:gd name="connsiteX18" fmla="*/ 54769 w 208299"/>
              <a:gd name="connsiteY18" fmla="*/ 59531 h 285750"/>
              <a:gd name="connsiteX19" fmla="*/ 61913 w 208299"/>
              <a:gd name="connsiteY19" fmla="*/ 61912 h 285750"/>
              <a:gd name="connsiteX20" fmla="*/ 69056 w 208299"/>
              <a:gd name="connsiteY20" fmla="*/ 66675 h 285750"/>
              <a:gd name="connsiteX21" fmla="*/ 157163 w 208299"/>
              <a:gd name="connsiteY21" fmla="*/ 61912 h 285750"/>
              <a:gd name="connsiteX22" fmla="*/ 164306 w 208299"/>
              <a:gd name="connsiteY22" fmla="*/ 59531 h 285750"/>
              <a:gd name="connsiteX23" fmla="*/ 164306 w 208299"/>
              <a:gd name="connsiteY23" fmla="*/ 73819 h 285750"/>
              <a:gd name="connsiteX24" fmla="*/ 130969 w 208299"/>
              <a:gd name="connsiteY24" fmla="*/ 69056 h 285750"/>
              <a:gd name="connsiteX25" fmla="*/ 97631 w 208299"/>
              <a:gd name="connsiteY25" fmla="*/ 64294 h 285750"/>
              <a:gd name="connsiteX26" fmla="*/ 69056 w 208299"/>
              <a:gd name="connsiteY26" fmla="*/ 66675 h 285750"/>
              <a:gd name="connsiteX27" fmla="*/ 73819 w 208299"/>
              <a:gd name="connsiteY27" fmla="*/ 78581 h 285750"/>
              <a:gd name="connsiteX28" fmla="*/ 90488 w 208299"/>
              <a:gd name="connsiteY28" fmla="*/ 88106 h 285750"/>
              <a:gd name="connsiteX29" fmla="*/ 147638 w 208299"/>
              <a:gd name="connsiteY29" fmla="*/ 76200 h 285750"/>
              <a:gd name="connsiteX30" fmla="*/ 150019 w 208299"/>
              <a:gd name="connsiteY30" fmla="*/ 38100 h 285750"/>
              <a:gd name="connsiteX31" fmla="*/ 157163 w 208299"/>
              <a:gd name="connsiteY31" fmla="*/ 33337 h 285750"/>
              <a:gd name="connsiteX32" fmla="*/ 169069 w 208299"/>
              <a:gd name="connsiteY32" fmla="*/ 28575 h 285750"/>
              <a:gd name="connsiteX33" fmla="*/ 180975 w 208299"/>
              <a:gd name="connsiteY33" fmla="*/ 26194 h 285750"/>
              <a:gd name="connsiteX34" fmla="*/ 190500 w 208299"/>
              <a:gd name="connsiteY34" fmla="*/ 23812 h 285750"/>
              <a:gd name="connsiteX35" fmla="*/ 130969 w 208299"/>
              <a:gd name="connsiteY35" fmla="*/ 16669 h 285750"/>
              <a:gd name="connsiteX36" fmla="*/ 114300 w 208299"/>
              <a:gd name="connsiteY36" fmla="*/ 11906 h 285750"/>
              <a:gd name="connsiteX37" fmla="*/ 71438 w 208299"/>
              <a:gd name="connsiteY37" fmla="*/ 14287 h 285750"/>
              <a:gd name="connsiteX38" fmla="*/ 57150 w 208299"/>
              <a:gd name="connsiteY38" fmla="*/ 16669 h 285750"/>
              <a:gd name="connsiteX39" fmla="*/ 33338 w 208299"/>
              <a:gd name="connsiteY39" fmla="*/ 19050 h 285750"/>
              <a:gd name="connsiteX40" fmla="*/ 28575 w 208299"/>
              <a:gd name="connsiteY40" fmla="*/ 26194 h 285750"/>
              <a:gd name="connsiteX41" fmla="*/ 42863 w 208299"/>
              <a:gd name="connsiteY41" fmla="*/ 35719 h 285750"/>
              <a:gd name="connsiteX42" fmla="*/ 50006 w 208299"/>
              <a:gd name="connsiteY42" fmla="*/ 38100 h 285750"/>
              <a:gd name="connsiteX43" fmla="*/ 54769 w 208299"/>
              <a:gd name="connsiteY43" fmla="*/ 47625 h 285750"/>
              <a:gd name="connsiteX44" fmla="*/ 69056 w 208299"/>
              <a:gd name="connsiteY44" fmla="*/ 54769 h 285750"/>
              <a:gd name="connsiteX45" fmla="*/ 83344 w 208299"/>
              <a:gd name="connsiteY45" fmla="*/ 71437 h 285750"/>
              <a:gd name="connsiteX46" fmla="*/ 92869 w 208299"/>
              <a:gd name="connsiteY46" fmla="*/ 73819 h 285750"/>
              <a:gd name="connsiteX47" fmla="*/ 100013 w 208299"/>
              <a:gd name="connsiteY47" fmla="*/ 80962 h 285750"/>
              <a:gd name="connsiteX48" fmla="*/ 109538 w 208299"/>
              <a:gd name="connsiteY48" fmla="*/ 85725 h 285750"/>
              <a:gd name="connsiteX49" fmla="*/ 104775 w 208299"/>
              <a:gd name="connsiteY49" fmla="*/ 100012 h 285750"/>
              <a:gd name="connsiteX50" fmla="*/ 102394 w 208299"/>
              <a:gd name="connsiteY50" fmla="*/ 250031 h 285750"/>
              <a:gd name="connsiteX51" fmla="*/ 90488 w 208299"/>
              <a:gd name="connsiteY51" fmla="*/ 269081 h 285750"/>
              <a:gd name="connsiteX52" fmla="*/ 83344 w 208299"/>
              <a:gd name="connsiteY52" fmla="*/ 283369 h 285750"/>
              <a:gd name="connsiteX53" fmla="*/ 73819 w 208299"/>
              <a:gd name="connsiteY53" fmla="*/ 285750 h 285750"/>
              <a:gd name="connsiteX54" fmla="*/ 54769 w 208299"/>
              <a:gd name="connsiteY54" fmla="*/ 283369 h 285750"/>
              <a:gd name="connsiteX55" fmla="*/ 50006 w 208299"/>
              <a:gd name="connsiteY55" fmla="*/ 276225 h 285750"/>
              <a:gd name="connsiteX56" fmla="*/ 40481 w 208299"/>
              <a:gd name="connsiteY56" fmla="*/ 254794 h 285750"/>
              <a:gd name="connsiteX57" fmla="*/ 38100 w 208299"/>
              <a:gd name="connsiteY57" fmla="*/ 247650 h 285750"/>
              <a:gd name="connsiteX58" fmla="*/ 42863 w 208299"/>
              <a:gd name="connsiteY58" fmla="*/ 216694 h 285750"/>
              <a:gd name="connsiteX59" fmla="*/ 47625 w 208299"/>
              <a:gd name="connsiteY59" fmla="*/ 207169 h 285750"/>
              <a:gd name="connsiteX60" fmla="*/ 59531 w 208299"/>
              <a:gd name="connsiteY60" fmla="*/ 190500 h 285750"/>
              <a:gd name="connsiteX61" fmla="*/ 76200 w 208299"/>
              <a:gd name="connsiteY61" fmla="*/ 180975 h 285750"/>
              <a:gd name="connsiteX62" fmla="*/ 83344 w 208299"/>
              <a:gd name="connsiteY62" fmla="*/ 178594 h 285750"/>
              <a:gd name="connsiteX63" fmla="*/ 92869 w 208299"/>
              <a:gd name="connsiteY63" fmla="*/ 173831 h 285750"/>
              <a:gd name="connsiteX64" fmla="*/ 97631 w 208299"/>
              <a:gd name="connsiteY64" fmla="*/ 164306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208299" h="285750">
                <a:moveTo>
                  <a:pt x="0" y="0"/>
                </a:moveTo>
                <a:cubicBezTo>
                  <a:pt x="22225" y="1587"/>
                  <a:pt x="44407" y="3994"/>
                  <a:pt x="66675" y="4762"/>
                </a:cubicBezTo>
                <a:cubicBezTo>
                  <a:pt x="113485" y="6376"/>
                  <a:pt x="160504" y="3121"/>
                  <a:pt x="207169" y="7144"/>
                </a:cubicBezTo>
                <a:cubicBezTo>
                  <a:pt x="210430" y="7425"/>
                  <a:pt x="205687" y="13522"/>
                  <a:pt x="204788" y="16669"/>
                </a:cubicBezTo>
                <a:cubicBezTo>
                  <a:pt x="202114" y="26025"/>
                  <a:pt x="204285" y="23186"/>
                  <a:pt x="195263" y="26194"/>
                </a:cubicBezTo>
                <a:cubicBezTo>
                  <a:pt x="167377" y="21545"/>
                  <a:pt x="181733" y="23388"/>
                  <a:pt x="135731" y="21431"/>
                </a:cubicBezTo>
                <a:lnTo>
                  <a:pt x="69056" y="19050"/>
                </a:lnTo>
                <a:cubicBezTo>
                  <a:pt x="50800" y="19844"/>
                  <a:pt x="31701" y="15890"/>
                  <a:pt x="14288" y="21431"/>
                </a:cubicBezTo>
                <a:cubicBezTo>
                  <a:pt x="9687" y="22895"/>
                  <a:pt x="13490" y="32085"/>
                  <a:pt x="16669" y="35719"/>
                </a:cubicBezTo>
                <a:cubicBezTo>
                  <a:pt x="19975" y="39497"/>
                  <a:pt x="30956" y="40481"/>
                  <a:pt x="30956" y="40481"/>
                </a:cubicBezTo>
                <a:lnTo>
                  <a:pt x="169069" y="38100"/>
                </a:lnTo>
                <a:cubicBezTo>
                  <a:pt x="175468" y="38100"/>
                  <a:pt x="185742" y="34539"/>
                  <a:pt x="188119" y="40481"/>
                </a:cubicBezTo>
                <a:cubicBezTo>
                  <a:pt x="190245" y="45796"/>
                  <a:pt x="178594" y="46831"/>
                  <a:pt x="173831" y="50006"/>
                </a:cubicBezTo>
                <a:lnTo>
                  <a:pt x="166688" y="54769"/>
                </a:lnTo>
                <a:cubicBezTo>
                  <a:pt x="161925" y="53975"/>
                  <a:pt x="157025" y="53774"/>
                  <a:pt x="152400" y="52387"/>
                </a:cubicBezTo>
                <a:cubicBezTo>
                  <a:pt x="149000" y="51367"/>
                  <a:pt x="146401" y="48032"/>
                  <a:pt x="142875" y="47625"/>
                </a:cubicBezTo>
                <a:cubicBezTo>
                  <a:pt x="125510" y="45622"/>
                  <a:pt x="107950" y="46038"/>
                  <a:pt x="90488" y="45244"/>
                </a:cubicBezTo>
                <a:cubicBezTo>
                  <a:pt x="77788" y="46831"/>
                  <a:pt x="64271" y="45253"/>
                  <a:pt x="52388" y="50006"/>
                </a:cubicBezTo>
                <a:cubicBezTo>
                  <a:pt x="49349" y="51221"/>
                  <a:pt x="52725" y="56975"/>
                  <a:pt x="54769" y="59531"/>
                </a:cubicBezTo>
                <a:cubicBezTo>
                  <a:pt x="56337" y="61491"/>
                  <a:pt x="59532" y="61118"/>
                  <a:pt x="61913" y="61912"/>
                </a:cubicBezTo>
                <a:cubicBezTo>
                  <a:pt x="64294" y="63500"/>
                  <a:pt x="66194" y="66675"/>
                  <a:pt x="69056" y="66675"/>
                </a:cubicBezTo>
                <a:cubicBezTo>
                  <a:pt x="98468" y="66675"/>
                  <a:pt x="157163" y="61912"/>
                  <a:pt x="157163" y="61912"/>
                </a:cubicBezTo>
                <a:cubicBezTo>
                  <a:pt x="159544" y="61118"/>
                  <a:pt x="162061" y="58408"/>
                  <a:pt x="164306" y="59531"/>
                </a:cubicBezTo>
                <a:cubicBezTo>
                  <a:pt x="169750" y="62253"/>
                  <a:pt x="165214" y="71097"/>
                  <a:pt x="164306" y="73819"/>
                </a:cubicBezTo>
                <a:cubicBezTo>
                  <a:pt x="153194" y="72231"/>
                  <a:pt x="142114" y="70393"/>
                  <a:pt x="130969" y="69056"/>
                </a:cubicBezTo>
                <a:cubicBezTo>
                  <a:pt x="98359" y="65143"/>
                  <a:pt x="114214" y="69821"/>
                  <a:pt x="97631" y="64294"/>
                </a:cubicBezTo>
                <a:cubicBezTo>
                  <a:pt x="88106" y="65088"/>
                  <a:pt x="77252" y="61757"/>
                  <a:pt x="69056" y="66675"/>
                </a:cubicBezTo>
                <a:cubicBezTo>
                  <a:pt x="65391" y="68874"/>
                  <a:pt x="71334" y="75103"/>
                  <a:pt x="73819" y="78581"/>
                </a:cubicBezTo>
                <a:cubicBezTo>
                  <a:pt x="75690" y="81200"/>
                  <a:pt x="88606" y="87165"/>
                  <a:pt x="90488" y="88106"/>
                </a:cubicBezTo>
                <a:cubicBezTo>
                  <a:pt x="147757" y="83127"/>
                  <a:pt x="139460" y="100728"/>
                  <a:pt x="147638" y="76200"/>
                </a:cubicBezTo>
                <a:cubicBezTo>
                  <a:pt x="148432" y="63500"/>
                  <a:pt x="147259" y="50522"/>
                  <a:pt x="150019" y="38100"/>
                </a:cubicBezTo>
                <a:cubicBezTo>
                  <a:pt x="150640" y="35306"/>
                  <a:pt x="154603" y="34617"/>
                  <a:pt x="157163" y="33337"/>
                </a:cubicBezTo>
                <a:cubicBezTo>
                  <a:pt x="160986" y="31425"/>
                  <a:pt x="164975" y="29803"/>
                  <a:pt x="169069" y="28575"/>
                </a:cubicBezTo>
                <a:cubicBezTo>
                  <a:pt x="172946" y="27412"/>
                  <a:pt x="177024" y="27072"/>
                  <a:pt x="180975" y="26194"/>
                </a:cubicBezTo>
                <a:cubicBezTo>
                  <a:pt x="184170" y="25484"/>
                  <a:pt x="187325" y="24606"/>
                  <a:pt x="190500" y="23812"/>
                </a:cubicBezTo>
                <a:cubicBezTo>
                  <a:pt x="167879" y="8734"/>
                  <a:pt x="191905" y="22973"/>
                  <a:pt x="130969" y="16669"/>
                </a:cubicBezTo>
                <a:cubicBezTo>
                  <a:pt x="125221" y="16074"/>
                  <a:pt x="119856" y="13494"/>
                  <a:pt x="114300" y="11906"/>
                </a:cubicBezTo>
                <a:cubicBezTo>
                  <a:pt x="100013" y="12700"/>
                  <a:pt x="85698" y="13099"/>
                  <a:pt x="71438" y="14287"/>
                </a:cubicBezTo>
                <a:cubicBezTo>
                  <a:pt x="66626" y="14688"/>
                  <a:pt x="61941" y="16070"/>
                  <a:pt x="57150" y="16669"/>
                </a:cubicBezTo>
                <a:cubicBezTo>
                  <a:pt x="49235" y="17659"/>
                  <a:pt x="41275" y="18256"/>
                  <a:pt x="33338" y="19050"/>
                </a:cubicBezTo>
                <a:cubicBezTo>
                  <a:pt x="31750" y="21431"/>
                  <a:pt x="28575" y="23332"/>
                  <a:pt x="28575" y="26194"/>
                </a:cubicBezTo>
                <a:cubicBezTo>
                  <a:pt x="28575" y="34564"/>
                  <a:pt x="38085" y="34354"/>
                  <a:pt x="42863" y="35719"/>
                </a:cubicBezTo>
                <a:cubicBezTo>
                  <a:pt x="45276" y="36409"/>
                  <a:pt x="47625" y="37306"/>
                  <a:pt x="50006" y="38100"/>
                </a:cubicBezTo>
                <a:cubicBezTo>
                  <a:pt x="51594" y="41275"/>
                  <a:pt x="52496" y="44898"/>
                  <a:pt x="54769" y="47625"/>
                </a:cubicBezTo>
                <a:cubicBezTo>
                  <a:pt x="58319" y="51884"/>
                  <a:pt x="64182" y="53144"/>
                  <a:pt x="69056" y="54769"/>
                </a:cubicBezTo>
                <a:cubicBezTo>
                  <a:pt x="71626" y="58195"/>
                  <a:pt x="78989" y="68949"/>
                  <a:pt x="83344" y="71437"/>
                </a:cubicBezTo>
                <a:cubicBezTo>
                  <a:pt x="86186" y="73061"/>
                  <a:pt x="89694" y="73025"/>
                  <a:pt x="92869" y="73819"/>
                </a:cubicBezTo>
                <a:cubicBezTo>
                  <a:pt x="95250" y="76200"/>
                  <a:pt x="97273" y="79005"/>
                  <a:pt x="100013" y="80962"/>
                </a:cubicBezTo>
                <a:cubicBezTo>
                  <a:pt x="102902" y="83025"/>
                  <a:pt x="108677" y="82281"/>
                  <a:pt x="109538" y="85725"/>
                </a:cubicBezTo>
                <a:cubicBezTo>
                  <a:pt x="110755" y="90595"/>
                  <a:pt x="104775" y="100012"/>
                  <a:pt x="104775" y="100012"/>
                </a:cubicBezTo>
                <a:cubicBezTo>
                  <a:pt x="103981" y="150018"/>
                  <a:pt x="104566" y="200066"/>
                  <a:pt x="102394" y="250031"/>
                </a:cubicBezTo>
                <a:cubicBezTo>
                  <a:pt x="101802" y="263650"/>
                  <a:pt x="98915" y="263463"/>
                  <a:pt x="90488" y="269081"/>
                </a:cubicBezTo>
                <a:cubicBezTo>
                  <a:pt x="89130" y="273155"/>
                  <a:pt x="87299" y="280732"/>
                  <a:pt x="83344" y="283369"/>
                </a:cubicBezTo>
                <a:cubicBezTo>
                  <a:pt x="80621" y="285184"/>
                  <a:pt x="76994" y="284956"/>
                  <a:pt x="73819" y="285750"/>
                </a:cubicBezTo>
                <a:cubicBezTo>
                  <a:pt x="67469" y="284956"/>
                  <a:pt x="60711" y="285746"/>
                  <a:pt x="54769" y="283369"/>
                </a:cubicBezTo>
                <a:cubicBezTo>
                  <a:pt x="52112" y="282306"/>
                  <a:pt x="51168" y="278840"/>
                  <a:pt x="50006" y="276225"/>
                </a:cubicBezTo>
                <a:cubicBezTo>
                  <a:pt x="38673" y="250724"/>
                  <a:pt x="51259" y="270958"/>
                  <a:pt x="40481" y="254794"/>
                </a:cubicBezTo>
                <a:cubicBezTo>
                  <a:pt x="39687" y="252413"/>
                  <a:pt x="37943" y="250155"/>
                  <a:pt x="38100" y="247650"/>
                </a:cubicBezTo>
                <a:cubicBezTo>
                  <a:pt x="38751" y="237230"/>
                  <a:pt x="40472" y="226857"/>
                  <a:pt x="42863" y="216694"/>
                </a:cubicBezTo>
                <a:cubicBezTo>
                  <a:pt x="43676" y="213239"/>
                  <a:pt x="45864" y="210251"/>
                  <a:pt x="47625" y="207169"/>
                </a:cubicBezTo>
                <a:cubicBezTo>
                  <a:pt x="49426" y="204017"/>
                  <a:pt x="57831" y="192200"/>
                  <a:pt x="59531" y="190500"/>
                </a:cubicBezTo>
                <a:cubicBezTo>
                  <a:pt x="62521" y="187509"/>
                  <a:pt x="72930" y="182376"/>
                  <a:pt x="76200" y="180975"/>
                </a:cubicBezTo>
                <a:cubicBezTo>
                  <a:pt x="78507" y="179986"/>
                  <a:pt x="81037" y="179583"/>
                  <a:pt x="83344" y="178594"/>
                </a:cubicBezTo>
                <a:cubicBezTo>
                  <a:pt x="86607" y="177196"/>
                  <a:pt x="89694" y="175419"/>
                  <a:pt x="92869" y="173831"/>
                </a:cubicBezTo>
                <a:cubicBezTo>
                  <a:pt x="98071" y="166027"/>
                  <a:pt x="97631" y="169549"/>
                  <a:pt x="97631" y="164306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Freihandform: Form 1">
            <a:extLst>
              <a:ext uri="{FF2B5EF4-FFF2-40B4-BE49-F238E27FC236}">
                <a16:creationId xmlns:a16="http://schemas.microsoft.com/office/drawing/2014/main" id="{57D1EC04-A45A-4760-A318-F0EF8F5B1507}"/>
              </a:ext>
            </a:extLst>
          </p:cNvPr>
          <p:cNvSpPr/>
          <p:nvPr/>
        </p:nvSpPr>
        <p:spPr>
          <a:xfrm>
            <a:off x="7608895" y="4529479"/>
            <a:ext cx="255828" cy="133350"/>
          </a:xfrm>
          <a:custGeom>
            <a:avLst/>
            <a:gdLst>
              <a:gd name="connsiteX0" fmla="*/ 255828 w 255828"/>
              <a:gd name="connsiteY0" fmla="*/ 133350 h 133350"/>
              <a:gd name="connsiteX1" fmla="*/ 243922 w 255828"/>
              <a:gd name="connsiteY1" fmla="*/ 128587 h 133350"/>
              <a:gd name="connsiteX2" fmla="*/ 241541 w 255828"/>
              <a:gd name="connsiteY2" fmla="*/ 121444 h 133350"/>
              <a:gd name="connsiteX3" fmla="*/ 234397 w 255828"/>
              <a:gd name="connsiteY3" fmla="*/ 116681 h 133350"/>
              <a:gd name="connsiteX4" fmla="*/ 229635 w 255828"/>
              <a:gd name="connsiteY4" fmla="*/ 102394 h 133350"/>
              <a:gd name="connsiteX5" fmla="*/ 217728 w 255828"/>
              <a:gd name="connsiteY5" fmla="*/ 88106 h 133350"/>
              <a:gd name="connsiteX6" fmla="*/ 201060 w 255828"/>
              <a:gd name="connsiteY6" fmla="*/ 80962 h 133350"/>
              <a:gd name="connsiteX7" fmla="*/ 158197 w 255828"/>
              <a:gd name="connsiteY7" fmla="*/ 76200 h 133350"/>
              <a:gd name="connsiteX8" fmla="*/ 74853 w 255828"/>
              <a:gd name="connsiteY8" fmla="*/ 69056 h 133350"/>
              <a:gd name="connsiteX9" fmla="*/ 34372 w 255828"/>
              <a:gd name="connsiteY9" fmla="*/ 64294 h 133350"/>
              <a:gd name="connsiteX10" fmla="*/ 27228 w 255828"/>
              <a:gd name="connsiteY10" fmla="*/ 61912 h 133350"/>
              <a:gd name="connsiteX11" fmla="*/ 10560 w 255828"/>
              <a:gd name="connsiteY11" fmla="*/ 57150 h 133350"/>
              <a:gd name="connsiteX12" fmla="*/ 5797 w 255828"/>
              <a:gd name="connsiteY12" fmla="*/ 28575 h 133350"/>
              <a:gd name="connsiteX13" fmla="*/ 20085 w 255828"/>
              <a:gd name="connsiteY13" fmla="*/ 19050 h 133350"/>
              <a:gd name="connsiteX14" fmla="*/ 22466 w 255828"/>
              <a:gd name="connsiteY14" fmla="*/ 11906 h 133350"/>
              <a:gd name="connsiteX15" fmla="*/ 43897 w 255828"/>
              <a:gd name="connsiteY15" fmla="*/ 0 h 133350"/>
              <a:gd name="connsiteX16" fmla="*/ 60566 w 255828"/>
              <a:gd name="connsiteY16" fmla="*/ 4762 h 133350"/>
              <a:gd name="connsiteX17" fmla="*/ 62947 w 255828"/>
              <a:gd name="connsiteY17" fmla="*/ 11906 h 133350"/>
              <a:gd name="connsiteX18" fmla="*/ 70091 w 255828"/>
              <a:gd name="connsiteY18" fmla="*/ 16669 h 133350"/>
              <a:gd name="connsiteX19" fmla="*/ 72472 w 255828"/>
              <a:gd name="connsiteY19" fmla="*/ 23812 h 133350"/>
              <a:gd name="connsiteX20" fmla="*/ 77235 w 255828"/>
              <a:gd name="connsiteY20" fmla="*/ 30956 h 133350"/>
              <a:gd name="connsiteX21" fmla="*/ 74853 w 255828"/>
              <a:gd name="connsiteY21" fmla="*/ 42862 h 133350"/>
              <a:gd name="connsiteX22" fmla="*/ 67710 w 255828"/>
              <a:gd name="connsiteY22" fmla="*/ 47625 h 133350"/>
              <a:gd name="connsiteX23" fmla="*/ 55803 w 255828"/>
              <a:gd name="connsiteY23" fmla="*/ 50006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5828" h="133350">
                <a:moveTo>
                  <a:pt x="255828" y="133350"/>
                </a:moveTo>
                <a:cubicBezTo>
                  <a:pt x="251859" y="131762"/>
                  <a:pt x="247206" y="131323"/>
                  <a:pt x="243922" y="128587"/>
                </a:cubicBezTo>
                <a:cubicBezTo>
                  <a:pt x="241994" y="126980"/>
                  <a:pt x="243109" y="123404"/>
                  <a:pt x="241541" y="121444"/>
                </a:cubicBezTo>
                <a:cubicBezTo>
                  <a:pt x="239753" y="119209"/>
                  <a:pt x="236778" y="118269"/>
                  <a:pt x="234397" y="116681"/>
                </a:cubicBezTo>
                <a:cubicBezTo>
                  <a:pt x="232810" y="111919"/>
                  <a:pt x="232420" y="106571"/>
                  <a:pt x="229635" y="102394"/>
                </a:cubicBezTo>
                <a:cubicBezTo>
                  <a:pt x="224952" y="95370"/>
                  <a:pt x="224604" y="93836"/>
                  <a:pt x="217728" y="88106"/>
                </a:cubicBezTo>
                <a:cubicBezTo>
                  <a:pt x="210164" y="81803"/>
                  <a:pt x="210728" y="83724"/>
                  <a:pt x="201060" y="80962"/>
                </a:cubicBezTo>
                <a:cubicBezTo>
                  <a:pt x="178219" y="74435"/>
                  <a:pt x="217226" y="80519"/>
                  <a:pt x="158197" y="76200"/>
                </a:cubicBezTo>
                <a:cubicBezTo>
                  <a:pt x="95964" y="71646"/>
                  <a:pt x="114479" y="73458"/>
                  <a:pt x="74853" y="69056"/>
                </a:cubicBezTo>
                <a:cubicBezTo>
                  <a:pt x="51123" y="63124"/>
                  <a:pt x="81762" y="70218"/>
                  <a:pt x="34372" y="64294"/>
                </a:cubicBezTo>
                <a:cubicBezTo>
                  <a:pt x="31881" y="63983"/>
                  <a:pt x="29642" y="62602"/>
                  <a:pt x="27228" y="61912"/>
                </a:cubicBezTo>
                <a:cubicBezTo>
                  <a:pt x="6280" y="55926"/>
                  <a:pt x="27700" y="62863"/>
                  <a:pt x="10560" y="57150"/>
                </a:cubicBezTo>
                <a:cubicBezTo>
                  <a:pt x="6321" y="50792"/>
                  <a:pt x="-7853" y="37675"/>
                  <a:pt x="5797" y="28575"/>
                </a:cubicBezTo>
                <a:lnTo>
                  <a:pt x="20085" y="19050"/>
                </a:lnTo>
                <a:cubicBezTo>
                  <a:pt x="20879" y="16669"/>
                  <a:pt x="20691" y="13681"/>
                  <a:pt x="22466" y="11906"/>
                </a:cubicBezTo>
                <a:cubicBezTo>
                  <a:pt x="30654" y="3717"/>
                  <a:pt x="34914" y="2994"/>
                  <a:pt x="43897" y="0"/>
                </a:cubicBezTo>
                <a:cubicBezTo>
                  <a:pt x="49453" y="1587"/>
                  <a:pt x="55666" y="1699"/>
                  <a:pt x="60566" y="4762"/>
                </a:cubicBezTo>
                <a:cubicBezTo>
                  <a:pt x="62695" y="6092"/>
                  <a:pt x="61379" y="9946"/>
                  <a:pt x="62947" y="11906"/>
                </a:cubicBezTo>
                <a:cubicBezTo>
                  <a:pt x="64735" y="14141"/>
                  <a:pt x="67710" y="15081"/>
                  <a:pt x="70091" y="16669"/>
                </a:cubicBezTo>
                <a:cubicBezTo>
                  <a:pt x="70885" y="19050"/>
                  <a:pt x="71350" y="21567"/>
                  <a:pt x="72472" y="23812"/>
                </a:cubicBezTo>
                <a:cubicBezTo>
                  <a:pt x="73752" y="26372"/>
                  <a:pt x="76880" y="28116"/>
                  <a:pt x="77235" y="30956"/>
                </a:cubicBezTo>
                <a:cubicBezTo>
                  <a:pt x="77737" y="34972"/>
                  <a:pt x="76861" y="39348"/>
                  <a:pt x="74853" y="42862"/>
                </a:cubicBezTo>
                <a:cubicBezTo>
                  <a:pt x="73433" y="45347"/>
                  <a:pt x="70270" y="46345"/>
                  <a:pt x="67710" y="47625"/>
                </a:cubicBezTo>
                <a:cubicBezTo>
                  <a:pt x="61944" y="50508"/>
                  <a:pt x="61252" y="50006"/>
                  <a:pt x="55803" y="50006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9" name="Freihandform: Form 78">
            <a:extLst>
              <a:ext uri="{FF2B5EF4-FFF2-40B4-BE49-F238E27FC236}">
                <a16:creationId xmlns:a16="http://schemas.microsoft.com/office/drawing/2014/main" id="{B3BC48AB-A624-4184-A96D-3A73E914E250}"/>
              </a:ext>
            </a:extLst>
          </p:cNvPr>
          <p:cNvSpPr/>
          <p:nvPr/>
        </p:nvSpPr>
        <p:spPr>
          <a:xfrm>
            <a:off x="8596785" y="4526255"/>
            <a:ext cx="255828" cy="133350"/>
          </a:xfrm>
          <a:custGeom>
            <a:avLst/>
            <a:gdLst>
              <a:gd name="connsiteX0" fmla="*/ 255828 w 255828"/>
              <a:gd name="connsiteY0" fmla="*/ 133350 h 133350"/>
              <a:gd name="connsiteX1" fmla="*/ 243922 w 255828"/>
              <a:gd name="connsiteY1" fmla="*/ 128587 h 133350"/>
              <a:gd name="connsiteX2" fmla="*/ 241541 w 255828"/>
              <a:gd name="connsiteY2" fmla="*/ 121444 h 133350"/>
              <a:gd name="connsiteX3" fmla="*/ 234397 w 255828"/>
              <a:gd name="connsiteY3" fmla="*/ 116681 h 133350"/>
              <a:gd name="connsiteX4" fmla="*/ 229635 w 255828"/>
              <a:gd name="connsiteY4" fmla="*/ 102394 h 133350"/>
              <a:gd name="connsiteX5" fmla="*/ 217728 w 255828"/>
              <a:gd name="connsiteY5" fmla="*/ 88106 h 133350"/>
              <a:gd name="connsiteX6" fmla="*/ 201060 w 255828"/>
              <a:gd name="connsiteY6" fmla="*/ 80962 h 133350"/>
              <a:gd name="connsiteX7" fmla="*/ 158197 w 255828"/>
              <a:gd name="connsiteY7" fmla="*/ 76200 h 133350"/>
              <a:gd name="connsiteX8" fmla="*/ 74853 w 255828"/>
              <a:gd name="connsiteY8" fmla="*/ 69056 h 133350"/>
              <a:gd name="connsiteX9" fmla="*/ 34372 w 255828"/>
              <a:gd name="connsiteY9" fmla="*/ 64294 h 133350"/>
              <a:gd name="connsiteX10" fmla="*/ 27228 w 255828"/>
              <a:gd name="connsiteY10" fmla="*/ 61912 h 133350"/>
              <a:gd name="connsiteX11" fmla="*/ 10560 w 255828"/>
              <a:gd name="connsiteY11" fmla="*/ 57150 h 133350"/>
              <a:gd name="connsiteX12" fmla="*/ 5797 w 255828"/>
              <a:gd name="connsiteY12" fmla="*/ 28575 h 133350"/>
              <a:gd name="connsiteX13" fmla="*/ 20085 w 255828"/>
              <a:gd name="connsiteY13" fmla="*/ 19050 h 133350"/>
              <a:gd name="connsiteX14" fmla="*/ 22466 w 255828"/>
              <a:gd name="connsiteY14" fmla="*/ 11906 h 133350"/>
              <a:gd name="connsiteX15" fmla="*/ 43897 w 255828"/>
              <a:gd name="connsiteY15" fmla="*/ 0 h 133350"/>
              <a:gd name="connsiteX16" fmla="*/ 60566 w 255828"/>
              <a:gd name="connsiteY16" fmla="*/ 4762 h 133350"/>
              <a:gd name="connsiteX17" fmla="*/ 62947 w 255828"/>
              <a:gd name="connsiteY17" fmla="*/ 11906 h 133350"/>
              <a:gd name="connsiteX18" fmla="*/ 70091 w 255828"/>
              <a:gd name="connsiteY18" fmla="*/ 16669 h 133350"/>
              <a:gd name="connsiteX19" fmla="*/ 72472 w 255828"/>
              <a:gd name="connsiteY19" fmla="*/ 23812 h 133350"/>
              <a:gd name="connsiteX20" fmla="*/ 77235 w 255828"/>
              <a:gd name="connsiteY20" fmla="*/ 30956 h 133350"/>
              <a:gd name="connsiteX21" fmla="*/ 74853 w 255828"/>
              <a:gd name="connsiteY21" fmla="*/ 42862 h 133350"/>
              <a:gd name="connsiteX22" fmla="*/ 67710 w 255828"/>
              <a:gd name="connsiteY22" fmla="*/ 47625 h 133350"/>
              <a:gd name="connsiteX23" fmla="*/ 55803 w 255828"/>
              <a:gd name="connsiteY23" fmla="*/ 50006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255828" h="133350">
                <a:moveTo>
                  <a:pt x="255828" y="133350"/>
                </a:moveTo>
                <a:cubicBezTo>
                  <a:pt x="251859" y="131762"/>
                  <a:pt x="247206" y="131323"/>
                  <a:pt x="243922" y="128587"/>
                </a:cubicBezTo>
                <a:cubicBezTo>
                  <a:pt x="241994" y="126980"/>
                  <a:pt x="243109" y="123404"/>
                  <a:pt x="241541" y="121444"/>
                </a:cubicBezTo>
                <a:cubicBezTo>
                  <a:pt x="239753" y="119209"/>
                  <a:pt x="236778" y="118269"/>
                  <a:pt x="234397" y="116681"/>
                </a:cubicBezTo>
                <a:cubicBezTo>
                  <a:pt x="232810" y="111919"/>
                  <a:pt x="232420" y="106571"/>
                  <a:pt x="229635" y="102394"/>
                </a:cubicBezTo>
                <a:cubicBezTo>
                  <a:pt x="224952" y="95370"/>
                  <a:pt x="224604" y="93836"/>
                  <a:pt x="217728" y="88106"/>
                </a:cubicBezTo>
                <a:cubicBezTo>
                  <a:pt x="210164" y="81803"/>
                  <a:pt x="210728" y="83724"/>
                  <a:pt x="201060" y="80962"/>
                </a:cubicBezTo>
                <a:cubicBezTo>
                  <a:pt x="178219" y="74435"/>
                  <a:pt x="217226" y="80519"/>
                  <a:pt x="158197" y="76200"/>
                </a:cubicBezTo>
                <a:cubicBezTo>
                  <a:pt x="95964" y="71646"/>
                  <a:pt x="114479" y="73458"/>
                  <a:pt x="74853" y="69056"/>
                </a:cubicBezTo>
                <a:cubicBezTo>
                  <a:pt x="51123" y="63124"/>
                  <a:pt x="81762" y="70218"/>
                  <a:pt x="34372" y="64294"/>
                </a:cubicBezTo>
                <a:cubicBezTo>
                  <a:pt x="31881" y="63983"/>
                  <a:pt x="29642" y="62602"/>
                  <a:pt x="27228" y="61912"/>
                </a:cubicBezTo>
                <a:cubicBezTo>
                  <a:pt x="6280" y="55926"/>
                  <a:pt x="27700" y="62863"/>
                  <a:pt x="10560" y="57150"/>
                </a:cubicBezTo>
                <a:cubicBezTo>
                  <a:pt x="6321" y="50792"/>
                  <a:pt x="-7853" y="37675"/>
                  <a:pt x="5797" y="28575"/>
                </a:cubicBezTo>
                <a:lnTo>
                  <a:pt x="20085" y="19050"/>
                </a:lnTo>
                <a:cubicBezTo>
                  <a:pt x="20879" y="16669"/>
                  <a:pt x="20691" y="13681"/>
                  <a:pt x="22466" y="11906"/>
                </a:cubicBezTo>
                <a:cubicBezTo>
                  <a:pt x="30654" y="3717"/>
                  <a:pt x="34914" y="2994"/>
                  <a:pt x="43897" y="0"/>
                </a:cubicBezTo>
                <a:cubicBezTo>
                  <a:pt x="49453" y="1587"/>
                  <a:pt x="55666" y="1699"/>
                  <a:pt x="60566" y="4762"/>
                </a:cubicBezTo>
                <a:cubicBezTo>
                  <a:pt x="62695" y="6092"/>
                  <a:pt x="61379" y="9946"/>
                  <a:pt x="62947" y="11906"/>
                </a:cubicBezTo>
                <a:cubicBezTo>
                  <a:pt x="64735" y="14141"/>
                  <a:pt x="67710" y="15081"/>
                  <a:pt x="70091" y="16669"/>
                </a:cubicBezTo>
                <a:cubicBezTo>
                  <a:pt x="70885" y="19050"/>
                  <a:pt x="71350" y="21567"/>
                  <a:pt x="72472" y="23812"/>
                </a:cubicBezTo>
                <a:cubicBezTo>
                  <a:pt x="73752" y="26372"/>
                  <a:pt x="76880" y="28116"/>
                  <a:pt x="77235" y="30956"/>
                </a:cubicBezTo>
                <a:cubicBezTo>
                  <a:pt x="77737" y="34972"/>
                  <a:pt x="76861" y="39348"/>
                  <a:pt x="74853" y="42862"/>
                </a:cubicBezTo>
                <a:cubicBezTo>
                  <a:pt x="73433" y="45347"/>
                  <a:pt x="70270" y="46345"/>
                  <a:pt x="67710" y="47625"/>
                </a:cubicBezTo>
                <a:cubicBezTo>
                  <a:pt x="61944" y="50508"/>
                  <a:pt x="61252" y="50006"/>
                  <a:pt x="55803" y="50006"/>
                </a:cubicBezTo>
              </a:path>
            </a:pathLst>
          </a:custGeom>
          <a:noFill/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18C555A4-1FC5-45C6-9D03-F662BA7DA828}"/>
              </a:ext>
            </a:extLst>
          </p:cNvPr>
          <p:cNvSpPr txBox="1"/>
          <p:nvPr/>
        </p:nvSpPr>
        <p:spPr>
          <a:xfrm>
            <a:off x="116964" y="6645169"/>
            <a:ext cx="962249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  <a:tab pos="4752975" algn="ctr"/>
                <a:tab pos="9415463" algn="r"/>
              </a:tabLst>
            </a:pPr>
            <a:r>
              <a:rPr lang="de-CH" sz="900" dirty="0" err="1">
                <a:latin typeface="Century Gothic" panose="020B0502020202020204" pitchFamily="34" charset="0"/>
              </a:rPr>
              <a:t>Outdoorsolutions</a:t>
            </a:r>
            <a:r>
              <a:rPr lang="de-CH" sz="900" dirty="0">
                <a:latin typeface="Century Gothic" panose="020B0502020202020204" pitchFamily="34" charset="0"/>
              </a:rPr>
              <a:t>	</a:t>
            </a:r>
            <a:r>
              <a:rPr lang="de-CH" sz="900" dirty="0" err="1">
                <a:latin typeface="Century Gothic" panose="020B0502020202020204" pitchFamily="34" charset="0"/>
              </a:rPr>
              <a:t>Sarasani</a:t>
            </a:r>
            <a:r>
              <a:rPr lang="de-CH" sz="900" dirty="0">
                <a:latin typeface="Century Gothic" panose="020B0502020202020204" pitchFamily="34" charset="0"/>
              </a:rPr>
              <a:t> 39	06.10.2019 / CB</a:t>
            </a:r>
          </a:p>
        </p:txBody>
      </p:sp>
      <p:cxnSp>
        <p:nvCxnSpPr>
          <p:cNvPr id="81" name="Gerader Verbinder 80">
            <a:extLst>
              <a:ext uri="{FF2B5EF4-FFF2-40B4-BE49-F238E27FC236}">
                <a16:creationId xmlns:a16="http://schemas.microsoft.com/office/drawing/2014/main" id="{8AC00DC1-39FD-4942-8455-8ABDBDAB2F17}"/>
              </a:ext>
            </a:extLst>
          </p:cNvPr>
          <p:cNvCxnSpPr/>
          <p:nvPr/>
        </p:nvCxnSpPr>
        <p:spPr>
          <a:xfrm>
            <a:off x="0" y="6645169"/>
            <a:ext cx="990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E2F16F84-0F26-4436-9E64-0E2CB3C30778}"/>
              </a:ext>
            </a:extLst>
          </p:cNvPr>
          <p:cNvCxnSpPr>
            <a:cxnSpLocks/>
          </p:cNvCxnSpPr>
          <p:nvPr/>
        </p:nvCxnSpPr>
        <p:spPr>
          <a:xfrm>
            <a:off x="18577" y="2441251"/>
            <a:ext cx="0" cy="420391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58CF60D5-3FC7-40B0-9941-E3C676BECA74}"/>
              </a:ext>
            </a:extLst>
          </p:cNvPr>
          <p:cNvCxnSpPr>
            <a:cxnSpLocks/>
          </p:cNvCxnSpPr>
          <p:nvPr/>
        </p:nvCxnSpPr>
        <p:spPr>
          <a:xfrm>
            <a:off x="9524" y="6645169"/>
            <a:ext cx="987396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775A3200-3455-442C-833D-60AC0C90ED1A}"/>
              </a:ext>
            </a:extLst>
          </p:cNvPr>
          <p:cNvCxnSpPr/>
          <p:nvPr/>
        </p:nvCxnSpPr>
        <p:spPr>
          <a:xfrm flipV="1">
            <a:off x="9892540" y="4712119"/>
            <a:ext cx="0" cy="193305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99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A4 Paper (210x297 mm)</PresentationFormat>
  <Paragraphs>50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Customer</dc:creator>
  <cp:lastModifiedBy>Baeriswyl Christof</cp:lastModifiedBy>
  <cp:revision>139</cp:revision>
  <cp:lastPrinted>2018-04-16T16:04:10Z</cp:lastPrinted>
  <dcterms:created xsi:type="dcterms:W3CDTF">2017-04-28T20:24:21Z</dcterms:created>
  <dcterms:modified xsi:type="dcterms:W3CDTF">2019-10-06T09:28:43Z</dcterms:modified>
</cp:coreProperties>
</file>